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78" r:id="rId1"/>
  </p:sldMasterIdLst>
  <p:notesMasterIdLst>
    <p:notesMasterId r:id="rId42"/>
  </p:notesMasterIdLst>
  <p:handoutMasterIdLst>
    <p:handoutMasterId r:id="rId43"/>
  </p:handoutMasterIdLst>
  <p:sldIdLst>
    <p:sldId id="256" r:id="rId2"/>
    <p:sldId id="904" r:id="rId3"/>
    <p:sldId id="905" r:id="rId4"/>
    <p:sldId id="952" r:id="rId5"/>
    <p:sldId id="953" r:id="rId6"/>
    <p:sldId id="962" r:id="rId7"/>
    <p:sldId id="954" r:id="rId8"/>
    <p:sldId id="955" r:id="rId9"/>
    <p:sldId id="958" r:id="rId10"/>
    <p:sldId id="959" r:id="rId11"/>
    <p:sldId id="956" r:id="rId12"/>
    <p:sldId id="968" r:id="rId13"/>
    <p:sldId id="973" r:id="rId14"/>
    <p:sldId id="903" r:id="rId15"/>
    <p:sldId id="906" r:id="rId16"/>
    <p:sldId id="964" r:id="rId17"/>
    <p:sldId id="957" r:id="rId18"/>
    <p:sldId id="971" r:id="rId19"/>
    <p:sldId id="972" r:id="rId20"/>
    <p:sldId id="950" r:id="rId21"/>
    <p:sldId id="960" r:id="rId22"/>
    <p:sldId id="943" r:id="rId23"/>
    <p:sldId id="947" r:id="rId24"/>
    <p:sldId id="948" r:id="rId25"/>
    <p:sldId id="963" r:id="rId26"/>
    <p:sldId id="944" r:id="rId27"/>
    <p:sldId id="902" r:id="rId28"/>
    <p:sldId id="907" r:id="rId29"/>
    <p:sldId id="908" r:id="rId30"/>
    <p:sldId id="911" r:id="rId31"/>
    <p:sldId id="961" r:id="rId32"/>
    <p:sldId id="913" r:id="rId33"/>
    <p:sldId id="965" r:id="rId34"/>
    <p:sldId id="969" r:id="rId35"/>
    <p:sldId id="914" r:id="rId36"/>
    <p:sldId id="966" r:id="rId37"/>
    <p:sldId id="915" r:id="rId38"/>
    <p:sldId id="967" r:id="rId39"/>
    <p:sldId id="917" r:id="rId40"/>
    <p:sldId id="909" r:id="rId41"/>
  </p:sldIdLst>
  <p:sldSz cx="9144000" cy="5715000" type="screen16x10"/>
  <p:notesSz cx="6881813" cy="92964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3240" userDrawn="1">
          <p15:clr>
            <a:srgbClr val="A4A3A4"/>
          </p15:clr>
        </p15:guide>
        <p15:guide id="2" pos="552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 userDrawn="1">
          <p15:clr>
            <a:srgbClr val="A4A3A4"/>
          </p15:clr>
        </p15:guide>
        <p15:guide id="2" pos="2168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ndreas Haeberlen" initials="" lastIdx="0" clrIdx="0"/>
  <p:cmAuthor id="1" name="Davidson PhD, Susan B." initials="DPSB" lastIdx="2" clrIdx="1">
    <p:extLst>
      <p:ext uri="{19B8F6BF-5375-455C-9EA6-DF929625EA0E}">
        <p15:presenceInfo xmlns:p15="http://schemas.microsoft.com/office/powerpoint/2012/main" userId="S::susan@upenn.edu::40ce9a86-fcfe-4452-9f01-9af487f4cf7f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99"/>
    <a:srgbClr val="66FF33"/>
    <a:srgbClr val="33CC33"/>
    <a:srgbClr val="FF9900"/>
    <a:srgbClr val="EA8B00"/>
    <a:srgbClr val="00CC00"/>
    <a:srgbClr val="FFCC99"/>
    <a:srgbClr val="FF3300"/>
    <a:srgbClr val="FFFF00"/>
    <a:srgbClr val="66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70" autoAdjust="0"/>
    <p:restoredTop sz="86190" autoAdjust="0"/>
  </p:normalViewPr>
  <p:slideViewPr>
    <p:cSldViewPr snapToGrid="0">
      <p:cViewPr>
        <p:scale>
          <a:sx n="68" d="100"/>
          <a:sy n="68" d="100"/>
        </p:scale>
        <p:origin x="882" y="28"/>
      </p:cViewPr>
      <p:guideLst>
        <p:guide orient="horz" pos="3240"/>
        <p:guide pos="55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93" d="100"/>
          <a:sy n="93" d="100"/>
        </p:scale>
        <p:origin x="-3492" y="-102"/>
      </p:cViewPr>
      <p:guideLst>
        <p:guide orient="horz" pos="2928"/>
        <p:guide pos="216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handoutMaster" Target="handoutMasters/handoutMaster1.xml"/><Relationship Id="rId48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6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2982444" cy="46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7444" tIns="43722" rIns="87444" bIns="43722" numCol="1" anchor="t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buClrTx/>
              <a:buSzTx/>
              <a:buFontTx/>
              <a:buNone/>
              <a:defRPr sz="1100"/>
            </a:lvl1pPr>
          </a:lstStyle>
          <a:p>
            <a:endParaRPr lang="de-DE"/>
          </a:p>
        </p:txBody>
      </p:sp>
      <p:sp>
        <p:nvSpPr>
          <p:cNvPr id="5416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99371" y="1"/>
            <a:ext cx="2982443" cy="46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7444" tIns="43722" rIns="87444" bIns="43722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ClrTx/>
              <a:buSzTx/>
              <a:buFontTx/>
              <a:buNone/>
              <a:defRPr sz="1100"/>
            </a:lvl1pPr>
          </a:lstStyle>
          <a:p>
            <a:endParaRPr lang="de-DE"/>
          </a:p>
        </p:txBody>
      </p:sp>
      <p:sp>
        <p:nvSpPr>
          <p:cNvPr id="5417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32476"/>
            <a:ext cx="2982444" cy="4639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7444" tIns="43722" rIns="87444" bIns="43722" numCol="1" anchor="b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buClrTx/>
              <a:buSzTx/>
              <a:buFontTx/>
              <a:buNone/>
              <a:defRPr sz="1100"/>
            </a:lvl1pPr>
          </a:lstStyle>
          <a:p>
            <a:endParaRPr lang="de-DE"/>
          </a:p>
        </p:txBody>
      </p:sp>
      <p:sp>
        <p:nvSpPr>
          <p:cNvPr id="5417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99371" y="8832476"/>
            <a:ext cx="2982443" cy="4639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7444" tIns="43722" rIns="87444" bIns="43722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ClrTx/>
              <a:buSzTx/>
              <a:buFontTx/>
              <a:buNone/>
              <a:defRPr sz="1100"/>
            </a:lvl1pPr>
          </a:lstStyle>
          <a:p>
            <a:fld id="{66017A74-8498-4425-B905-56B59BE89ABC}" type="slidenum">
              <a:rPr lang="de-DE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863155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2982444" cy="46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7444" tIns="43722" rIns="87444" bIns="43722" numCol="1" anchor="t" anchorCtr="0" compatLnSpc="1">
            <a:prstTxWarp prst="textNoShape">
              <a:avLst/>
            </a:prstTxWarp>
          </a:bodyPr>
          <a:lstStyle>
            <a:lvl1pPr algn="l" eaLnBrk="0" hangingPunct="0">
              <a:spcBef>
                <a:spcPct val="0"/>
              </a:spcBef>
              <a:buClrTx/>
              <a:buSzTx/>
              <a:buFontTx/>
              <a:buNone/>
              <a:defRPr sz="110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133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99371" y="1"/>
            <a:ext cx="2982443" cy="46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7444" tIns="43722" rIns="87444" bIns="43722" numCol="1" anchor="t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buClrTx/>
              <a:buSzTx/>
              <a:buFontTx/>
              <a:buNone/>
              <a:defRPr sz="110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1331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652463" y="698500"/>
            <a:ext cx="5576887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33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6927" y="4416985"/>
            <a:ext cx="5047959" cy="41812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7444" tIns="43722" rIns="87444" bIns="4372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3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32476"/>
            <a:ext cx="2982444" cy="4639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7444" tIns="43722" rIns="87444" bIns="43722" numCol="1" anchor="b" anchorCtr="0" compatLnSpc="1">
            <a:prstTxWarp prst="textNoShape">
              <a:avLst/>
            </a:prstTxWarp>
          </a:bodyPr>
          <a:lstStyle>
            <a:lvl1pPr algn="l" eaLnBrk="0" hangingPunct="0">
              <a:spcBef>
                <a:spcPct val="0"/>
              </a:spcBef>
              <a:buClrTx/>
              <a:buSzTx/>
              <a:buFontTx/>
              <a:buNone/>
              <a:defRPr sz="110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133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99371" y="8832476"/>
            <a:ext cx="2982443" cy="4639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7444" tIns="43722" rIns="87444" bIns="43722" numCol="1" anchor="b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buClrTx/>
              <a:buSzTx/>
              <a:buFontTx/>
              <a:buNone/>
              <a:defRPr sz="1100">
                <a:latin typeface="Arial" charset="0"/>
              </a:defRPr>
            </a:lvl1pPr>
          </a:lstStyle>
          <a:p>
            <a:fld id="{D37F8DB4-A4FF-4A8B-9A85-9B1874A58FC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45562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8104">
              <a:defRPr sz="23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10483" indent="-273263" defTabSz="888104">
              <a:defRPr sz="23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093051" indent="-218610" defTabSz="888104">
              <a:defRPr sz="23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530271" indent="-218610" defTabSz="888104">
              <a:defRPr sz="23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1967492" indent="-218610" defTabSz="888104">
              <a:defRPr sz="23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404712" indent="-218610" defTabSz="888104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841932" indent="-218610" defTabSz="888104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279153" indent="-218610" defTabSz="888104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716373" indent="-218610" defTabSz="888104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5120AAB0-0531-4BC3-B2A3-EA012053DCD9}" type="slidenum">
              <a:rPr lang="en-US" altLang="en-US" sz="1100"/>
              <a:pPr/>
              <a:t>1</a:t>
            </a:fld>
            <a:endParaRPr lang="en-US" altLang="en-US" sz="1100"/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52463" y="698500"/>
            <a:ext cx="5576887" cy="3486150"/>
          </a:xfrm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6581272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we’ve split lunch vs dinner, to see if they are different.  We know that dinner is generally a more expensive meal, and we might expect that business lunches are proportionally more common than business dinners.</a:t>
            </a:r>
          </a:p>
          <a:p>
            <a:r>
              <a:rPr lang="en-US" dirty="0"/>
              <a:t>Here we’ve also used color to compare the day of the week (in case a Friday or weekend changes things).</a:t>
            </a:r>
          </a:p>
          <a:p>
            <a:endParaRPr lang="en-US" dirty="0"/>
          </a:p>
          <a:p>
            <a:r>
              <a:rPr lang="en-US" dirty="0"/>
              <a:t>What do you see?  Any ideas why?</a:t>
            </a:r>
          </a:p>
          <a:p>
            <a:endParaRPr lang="en-US" dirty="0"/>
          </a:p>
          <a:p>
            <a:r>
              <a:rPr lang="en-US" dirty="0"/>
              <a:t>[Note Thursday has bigger total bills, perhaps bigger sizes?  Then show the day vs size plot.]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0847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might plot, e.g., how long CEOs stay in their job.  The companies are categorical, as shown on the left using a bar chart.</a:t>
            </a:r>
          </a:p>
          <a:p>
            <a:r>
              <a:rPr lang="en-US" dirty="0"/>
              <a:t>On the other hand, if we want to track how many CEOs started each year, the year becomes a continuous-valued feature where a line chart is more appropriate.</a:t>
            </a:r>
          </a:p>
          <a:p>
            <a:endParaRPr lang="en-US" dirty="0"/>
          </a:p>
          <a:p>
            <a:r>
              <a:rPr lang="en-US" dirty="0"/>
              <a:t>Pictorial?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9722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Suppose we want to know how long company founders stay as CEOs.</a:t>
            </a:r>
          </a:p>
          <a:p>
            <a:endParaRPr lang="en-US" dirty="0"/>
          </a:p>
          <a:p>
            <a:r>
              <a:rPr lang="en-US" dirty="0"/>
              <a:t>We can start by plotting the start year for every CEO – see what happens on the left.  It’s very hard to distinguish entries here.  Also, it’s a little unclear how to interpret this!</a:t>
            </a:r>
          </a:p>
          <a:p>
            <a:endParaRPr lang="en-US" dirty="0"/>
          </a:p>
          <a:p>
            <a:r>
              <a:rPr lang="en-US" dirty="0"/>
              <a:t>Of course, that is a very odd way to do things.  On the right, we switch to how many years the CEO has been in the job, and we can see that a few CEOs have been there for a long time, and a few are very recent.  Most have been CEOs for 20-30 years.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4635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Suppose we are plotting two different sets of performance numbers, e.g., from doing alternative big data computations</a:t>
            </a:r>
            <a:br>
              <a:rPr lang="en-US" dirty="0"/>
            </a:br>
            <a:r>
              <a:rPr lang="en-US" dirty="0"/>
              <a:t>over a set of computations (we’ll call them 1, 2, 3).</a:t>
            </a:r>
          </a:p>
          <a:p>
            <a:endParaRPr lang="en-US" dirty="0"/>
          </a:p>
          <a:p>
            <a:r>
              <a:rPr lang="en-US" dirty="0"/>
              <a:t>If we put these into a common </a:t>
            </a:r>
            <a:r>
              <a:rPr lang="en-US" dirty="0" err="1"/>
              <a:t>dataframe</a:t>
            </a:r>
            <a:r>
              <a:rPr lang="en-US" dirty="0"/>
              <a:t> and plot side-by-side, we’ll get the following graph.  Note that it’s not</a:t>
            </a:r>
          </a:p>
          <a:p>
            <a:r>
              <a:rPr lang="en-US" dirty="0"/>
              <a:t>possible to understand what is going on in computation 2.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6707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we have used </a:t>
            </a:r>
            <a:r>
              <a:rPr lang="en-US" b="1" dirty="0"/>
              <a:t>apply</a:t>
            </a:r>
            <a:r>
              <a:rPr lang="en-US" b="0" dirty="0"/>
              <a:t> to normalize the values against the performance of the baseline.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7816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use of inconsistent scaling between x-entries deceives the eye.  If we look at the data as continuous-valued, we see it’s really a linear relationship.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3121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From https://</a:t>
            </a:r>
            <a:r>
              <a:rPr lang="en-US" dirty="0" err="1"/>
              <a:t>www.dataplusscience.com</a:t>
            </a:r>
            <a:r>
              <a:rPr lang="en-US" dirty="0"/>
              <a:t>/files/21-grammar-of-graphics.pdf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0362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examples, histogram uses binning as a statistical process over the data, and displays the geometry as a bar.</a:t>
            </a:r>
          </a:p>
          <a:p>
            <a:r>
              <a:rPr lang="en-US" dirty="0"/>
              <a:t>A density plot does a density analysis and uses lines to render this.</a:t>
            </a:r>
          </a:p>
          <a:p>
            <a:r>
              <a:rPr lang="en-US" dirty="0"/>
              <a:t>etc.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3752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we’ve split lunch vs dinner, and looked at the day of the week (in case a Friday or weekend changes things).</a:t>
            </a:r>
          </a:p>
          <a:p>
            <a:endParaRPr lang="en-US" dirty="0"/>
          </a:p>
          <a:p>
            <a:r>
              <a:rPr lang="en-US" dirty="0"/>
              <a:t>What do you see?  Any ideas why?</a:t>
            </a:r>
          </a:p>
          <a:p>
            <a:endParaRPr lang="en-US" dirty="0"/>
          </a:p>
          <a:p>
            <a:r>
              <a:rPr lang="en-US" dirty="0"/>
              <a:t>[Note Thursday has bigger total bills, perhaps bigger sizes?  Then show the day vs size plot.]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2534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%3ca%20rel=%22license%22%20href=%22http:/creativecommons.org/licenses/by-sa/4.0/" TargetMode="External"/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 txBox="1">
            <a:spLocks noGrp="1"/>
          </p:cNvSpPr>
          <p:nvPr>
            <p:ph type="ctrTitle"/>
          </p:nvPr>
        </p:nvSpPr>
        <p:spPr>
          <a:xfrm>
            <a:off x="3253564" y="1150060"/>
            <a:ext cx="5373704" cy="2180166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r" rtl="0">
              <a:spcBef>
                <a:spcPts val="0"/>
              </a:spcBef>
              <a:buClr>
                <a:schemeClr val="dk1"/>
              </a:buClr>
              <a:buSzPts val="3800"/>
              <a:buFont typeface="Franklin Gothic"/>
              <a:buNone/>
              <a:defRPr sz="3800" b="0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0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L="0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L="0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L="0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L="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L="0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L="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L="0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26" name="Shape 26"/>
          <p:cNvSpPr txBox="1">
            <a:spLocks noGrp="1"/>
          </p:cNvSpPr>
          <p:nvPr>
            <p:ph type="subTitle" idx="1"/>
          </p:nvPr>
        </p:nvSpPr>
        <p:spPr>
          <a:xfrm>
            <a:off x="3386534" y="3330222"/>
            <a:ext cx="5240734" cy="115711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r" rtl="0">
              <a:spcBef>
                <a:spcPts val="400"/>
              </a:spcBef>
              <a:spcAft>
                <a:spcPts val="375"/>
              </a:spcAft>
              <a:buClr>
                <a:srgbClr val="7E241A"/>
              </a:buClr>
              <a:buSzPts val="29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1pPr>
            <a:lvl2pPr marL="285739" marR="0" lvl="1" indent="-6339" algn="ctr" rtl="0">
              <a:spcBef>
                <a:spcPts val="440"/>
              </a:spcBef>
              <a:spcAft>
                <a:spcPts val="375"/>
              </a:spcAft>
              <a:buClr>
                <a:srgbClr val="7E241A"/>
              </a:buClr>
              <a:buSzPts val="3190"/>
              <a:buFont typeface="Arial"/>
              <a:buNone/>
              <a:defRPr sz="2200" b="0" i="0" u="none" strike="noStrike" cap="none">
                <a:solidFill>
                  <a:srgbClr val="8891AD"/>
                </a:solidFill>
                <a:latin typeface="Constantia"/>
                <a:ea typeface="Constantia"/>
                <a:cs typeface="Constantia"/>
                <a:sym typeface="Constantia"/>
              </a:defRPr>
            </a:lvl2pPr>
            <a:lvl3pPr marL="571477" marR="0" lvl="2" indent="-12676" algn="ctr" rtl="0">
              <a:spcBef>
                <a:spcPts val="400"/>
              </a:spcBef>
              <a:spcAft>
                <a:spcPts val="375"/>
              </a:spcAft>
              <a:buClr>
                <a:srgbClr val="7E241A"/>
              </a:buClr>
              <a:buSzPts val="2900"/>
              <a:buFont typeface="Arial"/>
              <a:buNone/>
              <a:defRPr sz="2000" b="0" i="0" u="none" strike="noStrike" cap="none">
                <a:solidFill>
                  <a:srgbClr val="8891AD"/>
                </a:solidFill>
                <a:latin typeface="Constantia"/>
                <a:ea typeface="Constantia"/>
                <a:cs typeface="Constantia"/>
                <a:sym typeface="Constantia"/>
              </a:defRPr>
            </a:lvl3pPr>
            <a:lvl4pPr marL="857216" marR="0" lvl="3" indent="-6315" algn="ctr" rtl="0">
              <a:spcBef>
                <a:spcPts val="360"/>
              </a:spcBef>
              <a:spcAft>
                <a:spcPts val="375"/>
              </a:spcAft>
              <a:buClr>
                <a:srgbClr val="7E241A"/>
              </a:buClr>
              <a:buSzPts val="2610"/>
              <a:buFont typeface="Arial"/>
              <a:buNone/>
              <a:defRPr sz="1800" b="0" i="0" u="none" strike="noStrike" cap="none">
                <a:solidFill>
                  <a:srgbClr val="8891AD"/>
                </a:solidFill>
                <a:latin typeface="Constantia"/>
                <a:ea typeface="Constantia"/>
                <a:cs typeface="Constantia"/>
                <a:sym typeface="Constantia"/>
              </a:defRPr>
            </a:lvl4pPr>
            <a:lvl5pPr marL="1142954" marR="0" lvl="4" indent="-12653" algn="ctr" rtl="0">
              <a:spcBef>
                <a:spcPts val="320"/>
              </a:spcBef>
              <a:spcAft>
                <a:spcPts val="375"/>
              </a:spcAft>
              <a:buClr>
                <a:srgbClr val="7E241A"/>
              </a:buClr>
              <a:buSzPts val="2320"/>
              <a:buFont typeface="Arial"/>
              <a:buNone/>
              <a:defRPr sz="1600" b="0" i="0" u="none" strike="noStrike" cap="none">
                <a:solidFill>
                  <a:srgbClr val="8891AD"/>
                </a:solidFill>
                <a:latin typeface="Constantia"/>
                <a:ea typeface="Constantia"/>
                <a:cs typeface="Constantia"/>
                <a:sym typeface="Constantia"/>
              </a:defRPr>
            </a:lvl5pPr>
            <a:lvl6pPr marL="1428693" marR="0" lvl="5" indent="-6293" algn="ctr" rtl="0">
              <a:spcBef>
                <a:spcPts val="175"/>
              </a:spcBef>
              <a:spcAft>
                <a:spcPts val="375"/>
              </a:spcAft>
              <a:buClr>
                <a:srgbClr val="7E241A"/>
              </a:buClr>
              <a:buSzPts val="1269"/>
              <a:buFont typeface="Arial"/>
              <a:buNone/>
              <a:defRPr sz="875" b="0" i="0" u="none" strike="noStrike" cap="none">
                <a:solidFill>
                  <a:srgbClr val="8891AD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1714431" marR="0" lvl="6" indent="-12631" algn="ctr" rtl="0">
              <a:spcBef>
                <a:spcPts val="175"/>
              </a:spcBef>
              <a:spcAft>
                <a:spcPts val="375"/>
              </a:spcAft>
              <a:buClr>
                <a:srgbClr val="7E241A"/>
              </a:buClr>
              <a:buSzPts val="1269"/>
              <a:buFont typeface="Arial"/>
              <a:buNone/>
              <a:defRPr sz="875" b="0" i="0" u="none" strike="noStrike" cap="none">
                <a:solidFill>
                  <a:srgbClr val="8891AD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2000170" marR="0" lvl="7" indent="-6269" algn="ctr" rtl="0">
              <a:spcBef>
                <a:spcPts val="175"/>
              </a:spcBef>
              <a:spcAft>
                <a:spcPts val="375"/>
              </a:spcAft>
              <a:buClr>
                <a:srgbClr val="7E241A"/>
              </a:buClr>
              <a:buSzPts val="1269"/>
              <a:buFont typeface="Arial"/>
              <a:buNone/>
              <a:defRPr sz="875" b="0" i="0" u="none" strike="noStrike" cap="none">
                <a:solidFill>
                  <a:srgbClr val="8891AD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2285909" marR="0" lvl="8" indent="-12608" algn="ctr" rtl="0">
              <a:spcBef>
                <a:spcPts val="175"/>
              </a:spcBef>
              <a:spcAft>
                <a:spcPts val="375"/>
              </a:spcAft>
              <a:buClr>
                <a:srgbClr val="7E241A"/>
              </a:buClr>
              <a:buSzPts val="1269"/>
              <a:buFont typeface="Arial"/>
              <a:buNone/>
              <a:defRPr sz="875" b="0" i="0" u="none" strike="noStrike" cap="none">
                <a:solidFill>
                  <a:srgbClr val="8891AD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r>
              <a:rPr lang="en-US" dirty="0"/>
              <a:t>Click to edit Master subtitle style</a:t>
            </a:r>
            <a:endParaRPr dirty="0"/>
          </a:p>
        </p:txBody>
      </p:sp>
      <p:sp>
        <p:nvSpPr>
          <p:cNvPr id="27" name="Shape 27"/>
          <p:cNvSpPr txBox="1">
            <a:spLocks noGrp="1"/>
          </p:cNvSpPr>
          <p:nvPr>
            <p:ph type="dt" idx="10"/>
          </p:nvPr>
        </p:nvSpPr>
        <p:spPr>
          <a:xfrm>
            <a:off x="7299491" y="5258597"/>
            <a:ext cx="857250" cy="304271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r" rtl="0">
              <a:spcBef>
                <a:spcPts val="160"/>
              </a:spcBef>
              <a:spcAft>
                <a:spcPts val="0"/>
              </a:spcAft>
              <a:buSzPts val="1400"/>
              <a:buNone/>
              <a:defRPr sz="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457200" marR="0" lvl="1" indent="0" algn="ctr" rtl="0">
              <a:spcBef>
                <a:spcPts val="40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914400" marR="0" lvl="2" indent="0" algn="ctr" rtl="0">
              <a:spcBef>
                <a:spcPts val="40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1371600" marR="0" lvl="3" indent="0" algn="ctr" rtl="0">
              <a:spcBef>
                <a:spcPts val="40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1828800" marR="0" lvl="4" indent="0" algn="ctr" rtl="0">
              <a:spcBef>
                <a:spcPts val="40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2286000" marR="0" lvl="5" indent="0" algn="l" rtl="0">
              <a:spcBef>
                <a:spcPts val="0"/>
              </a:spcBef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2743200" marR="0" lvl="6" indent="0" algn="l" rtl="0">
              <a:spcBef>
                <a:spcPts val="0"/>
              </a:spcBef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3200400" marR="0" lvl="7" indent="0" algn="l" rtl="0">
              <a:spcBef>
                <a:spcPts val="0"/>
              </a:spcBef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3657600" marR="0" lvl="8" indent="0" algn="l" rtl="0">
              <a:spcBef>
                <a:spcPts val="0"/>
              </a:spcBef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fld id="{B61BEF0D-F0BB-DE4B-95CE-6DB70DBA9567}" type="datetimeFigureOut">
              <a:rPr lang="en-US" smtClean="0"/>
              <a:pPr/>
              <a:t>3/1/2020</a:t>
            </a:fld>
            <a:endParaRPr lang="en-US" dirty="0"/>
          </a:p>
        </p:txBody>
      </p:sp>
      <p:sp>
        <p:nvSpPr>
          <p:cNvPr id="29" name="Shape 29"/>
          <p:cNvSpPr txBox="1">
            <a:spLocks noGrp="1"/>
          </p:cNvSpPr>
          <p:nvPr>
            <p:ph type="sldNum" idx="12"/>
          </p:nvPr>
        </p:nvSpPr>
        <p:spPr>
          <a:xfrm>
            <a:off x="8213894" y="5258597"/>
            <a:ext cx="413375" cy="304271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31" name="Shape 31"/>
          <p:cNvSpPr/>
          <p:nvPr/>
        </p:nvSpPr>
        <p:spPr>
          <a:xfrm>
            <a:off x="1" y="5504657"/>
            <a:ext cx="6862232" cy="210343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r>
              <a:rPr lang="en-US" sz="800" dirty="0"/>
              <a:t>Except where otherwise noted, this work is licensed under a </a:t>
            </a:r>
            <a:r>
              <a:rPr lang="en-US" sz="800" dirty="0">
                <a:hlinkClick r:id="rId2"/>
              </a:rPr>
              <a:t>Creative Commons Attribution-</a:t>
            </a:r>
            <a:r>
              <a:rPr lang="en-US" sz="800" dirty="0" err="1">
                <a:hlinkClick r:id="rId2"/>
              </a:rPr>
              <a:t>ShareAlike</a:t>
            </a:r>
            <a:r>
              <a:rPr lang="en-US" sz="800" dirty="0">
                <a:hlinkClick r:id="rId2"/>
              </a:rPr>
              <a:t> 4.0 International License</a:t>
            </a:r>
            <a:r>
              <a:rPr lang="en-US" sz="800" dirty="0"/>
              <a:t>.</a:t>
            </a:r>
          </a:p>
        </p:txBody>
      </p:sp>
      <p:pic>
        <p:nvPicPr>
          <p:cNvPr id="7" name="Picture 2" descr="Creative Commons License">
            <a:hlinkClick r:id="rId3" action="ppaction://hlinkfile"/>
            <a:extLst>
              <a:ext uri="{FF2B5EF4-FFF2-40B4-BE49-F238E27FC236}">
                <a16:creationId xmlns:a16="http://schemas.microsoft.com/office/drawing/2014/main" id="{3F3A28CD-7547-4733-8A5A-6848E93E39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31" y="5110959"/>
            <a:ext cx="838200" cy="29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27233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 Name Card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 txBox="1"/>
          <p:nvPr/>
        </p:nvSpPr>
        <p:spPr>
          <a:xfrm>
            <a:off x="1198959" y="719186"/>
            <a:ext cx="457200" cy="487313"/>
          </a:xfrm>
          <a:prstGeom prst="rect">
            <a:avLst/>
          </a:prstGeom>
          <a:noFill/>
          <a:ln>
            <a:noFill/>
          </a:ln>
        </p:spPr>
        <p:txBody>
          <a:bodyPr wrap="square" lIns="57150" tIns="28575" rIns="57150" bIns="28575" anchor="ctr" anchorCtr="0">
            <a:noAutofit/>
          </a:bodyPr>
          <a:lstStyle/>
          <a:p>
            <a:pPr marL="0" marR="0" lvl="0" indent="-174625" algn="ctr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750"/>
              <a:buFont typeface="Noto Sans Symbols"/>
              <a:buNone/>
            </a:pPr>
            <a:r>
              <a:rPr lang="en-US" sz="5000" b="0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“</a:t>
            </a:r>
          </a:p>
        </p:txBody>
      </p:sp>
      <p:sp>
        <p:nvSpPr>
          <p:cNvPr id="113" name="Shape 113"/>
          <p:cNvSpPr txBox="1"/>
          <p:nvPr/>
        </p:nvSpPr>
        <p:spPr>
          <a:xfrm>
            <a:off x="8170069" y="2349499"/>
            <a:ext cx="457200" cy="487313"/>
          </a:xfrm>
          <a:prstGeom prst="rect">
            <a:avLst/>
          </a:prstGeom>
          <a:noFill/>
          <a:ln>
            <a:noFill/>
          </a:ln>
        </p:spPr>
        <p:txBody>
          <a:bodyPr wrap="square" lIns="57150" tIns="28575" rIns="57150" bIns="28575" anchor="ctr" anchorCtr="0">
            <a:noAutofit/>
          </a:bodyPr>
          <a:lstStyle/>
          <a:p>
            <a:pPr marL="0" marR="0" lvl="0" indent="-174625" algn="r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750"/>
              <a:buFont typeface="Noto Sans Symbols"/>
              <a:buNone/>
            </a:pPr>
            <a:r>
              <a:rPr lang="en-US" sz="5000" b="0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”</a:t>
            </a:r>
          </a:p>
        </p:txBody>
      </p:sp>
      <p:sp>
        <p:nvSpPr>
          <p:cNvPr id="114" name="Shape 114"/>
          <p:cNvSpPr txBox="1">
            <a:spLocks noGrp="1"/>
          </p:cNvSpPr>
          <p:nvPr>
            <p:ph type="title"/>
          </p:nvPr>
        </p:nvSpPr>
        <p:spPr>
          <a:xfrm>
            <a:off x="1656161" y="571501"/>
            <a:ext cx="6742509" cy="2285999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SzPts val="3600"/>
              <a:buFont typeface="Franklin Gothic"/>
              <a:buNone/>
              <a:defRPr sz="3600" b="0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0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L="0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L="0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L="0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L="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L="0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L="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L="0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5" name="Shape 115"/>
          <p:cNvSpPr txBox="1">
            <a:spLocks noGrp="1"/>
          </p:cNvSpPr>
          <p:nvPr>
            <p:ph type="body" idx="1"/>
          </p:nvPr>
        </p:nvSpPr>
        <p:spPr>
          <a:xfrm>
            <a:off x="1113237" y="3238500"/>
            <a:ext cx="7514033" cy="74083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178587" marR="0" lvl="0" indent="-178587" algn="r" rtl="0">
              <a:spcBef>
                <a:spcPts val="480"/>
              </a:spcBef>
              <a:spcAft>
                <a:spcPts val="375"/>
              </a:spcAft>
              <a:buClr>
                <a:srgbClr val="7E241A"/>
              </a:buClr>
              <a:buSzPts val="348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1pPr>
            <a:lvl2pPr marL="464326" marR="0" lvl="1" indent="17638" algn="l" rtl="0">
              <a:spcBef>
                <a:spcPts val="440"/>
              </a:spcBef>
              <a:spcAft>
                <a:spcPts val="375"/>
              </a:spcAft>
              <a:buClr>
                <a:srgbClr val="7E241A"/>
              </a:buClr>
              <a:buSzPts val="3190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2pPr>
            <a:lvl3pPr marL="750064" marR="0" lvl="2" indent="-7114" algn="l" rtl="0">
              <a:spcBef>
                <a:spcPts val="400"/>
              </a:spcBef>
              <a:spcAft>
                <a:spcPts val="375"/>
              </a:spcAft>
              <a:buClr>
                <a:srgbClr val="7E241A"/>
              </a:buClr>
              <a:buSzPts val="29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3pPr>
            <a:lvl4pPr marL="964368" marR="0" lvl="3" indent="52267" algn="l" rtl="0">
              <a:spcBef>
                <a:spcPts val="360"/>
              </a:spcBef>
              <a:spcAft>
                <a:spcPts val="375"/>
              </a:spcAft>
              <a:buClr>
                <a:srgbClr val="7E241A"/>
              </a:buClr>
              <a:buSzPts val="261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4pPr>
            <a:lvl5pPr marL="1250107" marR="0" lvl="4" indent="27512" algn="l" rtl="0">
              <a:spcBef>
                <a:spcPts val="320"/>
              </a:spcBef>
              <a:spcAft>
                <a:spcPts val="375"/>
              </a:spcAft>
              <a:buClr>
                <a:srgbClr val="7E241A"/>
              </a:buClr>
              <a:buSzPts val="232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5pPr>
            <a:lvl6pPr marL="1571562" marR="0" lvl="5" indent="-68596" algn="l" rtl="0">
              <a:spcBef>
                <a:spcPts val="175"/>
              </a:spcBef>
              <a:spcAft>
                <a:spcPts val="375"/>
              </a:spcAft>
              <a:buClr>
                <a:srgbClr val="7E241A"/>
              </a:buClr>
              <a:buSzPts val="1269"/>
              <a:buFont typeface="Arial"/>
              <a:buChar char="•"/>
              <a:defRPr sz="875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1857301" marR="0" lvl="6" indent="-74935" algn="l" rtl="0">
              <a:spcBef>
                <a:spcPts val="175"/>
              </a:spcBef>
              <a:spcAft>
                <a:spcPts val="375"/>
              </a:spcAft>
              <a:buClr>
                <a:srgbClr val="7E241A"/>
              </a:buClr>
              <a:buSzPts val="1269"/>
              <a:buFont typeface="Arial"/>
              <a:buChar char="•"/>
              <a:defRPr sz="875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2143039" marR="0" lvl="7" indent="-68573" algn="l" rtl="0">
              <a:spcBef>
                <a:spcPts val="175"/>
              </a:spcBef>
              <a:spcAft>
                <a:spcPts val="375"/>
              </a:spcAft>
              <a:buClr>
                <a:srgbClr val="7E241A"/>
              </a:buClr>
              <a:buSzPts val="1269"/>
              <a:buFont typeface="Arial"/>
              <a:buChar char="•"/>
              <a:defRPr sz="875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2428778" marR="0" lvl="8" indent="-74912" algn="l" rtl="0">
              <a:spcBef>
                <a:spcPts val="175"/>
              </a:spcBef>
              <a:spcAft>
                <a:spcPts val="375"/>
              </a:spcAft>
              <a:buClr>
                <a:srgbClr val="7E241A"/>
              </a:buClr>
              <a:buSzPts val="1269"/>
              <a:buFont typeface="Arial"/>
              <a:buChar char="•"/>
              <a:defRPr sz="875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6" name="Shape 116"/>
          <p:cNvSpPr txBox="1">
            <a:spLocks noGrp="1"/>
          </p:cNvSpPr>
          <p:nvPr>
            <p:ph type="body" idx="2"/>
          </p:nvPr>
        </p:nvSpPr>
        <p:spPr>
          <a:xfrm>
            <a:off x="1113236" y="3979333"/>
            <a:ext cx="7514033" cy="846667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r" rtl="0">
              <a:spcBef>
                <a:spcPts val="360"/>
              </a:spcBef>
              <a:spcAft>
                <a:spcPts val="375"/>
              </a:spcAft>
              <a:buClr>
                <a:srgbClr val="7E241A"/>
              </a:buClr>
              <a:buSzPts val="261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1pPr>
            <a:lvl2pPr marL="285739" marR="0" lvl="1" indent="-6339" algn="l" rtl="0">
              <a:spcBef>
                <a:spcPts val="225"/>
              </a:spcBef>
              <a:spcAft>
                <a:spcPts val="375"/>
              </a:spcAft>
              <a:buClr>
                <a:srgbClr val="7E241A"/>
              </a:buClr>
              <a:buSzPts val="1631"/>
              <a:buFont typeface="Arial"/>
              <a:buNone/>
              <a:defRPr sz="1125" b="0" i="0" u="none" strike="noStrike" cap="none">
                <a:solidFill>
                  <a:srgbClr val="8891AD"/>
                </a:solidFill>
                <a:latin typeface="Constantia"/>
                <a:ea typeface="Constantia"/>
                <a:cs typeface="Constantia"/>
                <a:sym typeface="Constantia"/>
              </a:defRPr>
            </a:lvl2pPr>
            <a:lvl3pPr marL="571477" marR="0" lvl="2" indent="-12676" algn="l" rtl="0">
              <a:spcBef>
                <a:spcPts val="200"/>
              </a:spcBef>
              <a:spcAft>
                <a:spcPts val="375"/>
              </a:spcAft>
              <a:buClr>
                <a:srgbClr val="7E241A"/>
              </a:buClr>
              <a:buSzPts val="1450"/>
              <a:buFont typeface="Arial"/>
              <a:buNone/>
              <a:defRPr sz="1000" b="0" i="0" u="none" strike="noStrike" cap="none">
                <a:solidFill>
                  <a:srgbClr val="8891AD"/>
                </a:solidFill>
                <a:latin typeface="Constantia"/>
                <a:ea typeface="Constantia"/>
                <a:cs typeface="Constantia"/>
                <a:sym typeface="Constantia"/>
              </a:defRPr>
            </a:lvl3pPr>
            <a:lvl4pPr marL="857216" marR="0" lvl="3" indent="-6315" algn="l" rtl="0">
              <a:spcBef>
                <a:spcPts val="175"/>
              </a:spcBef>
              <a:spcAft>
                <a:spcPts val="375"/>
              </a:spcAft>
              <a:buClr>
                <a:srgbClr val="7E241A"/>
              </a:buClr>
              <a:buSzPts val="1269"/>
              <a:buFont typeface="Arial"/>
              <a:buNone/>
              <a:defRPr sz="875" b="0" i="0" u="none" strike="noStrike" cap="none">
                <a:solidFill>
                  <a:srgbClr val="8891AD"/>
                </a:solidFill>
                <a:latin typeface="Constantia"/>
                <a:ea typeface="Constantia"/>
                <a:cs typeface="Constantia"/>
                <a:sym typeface="Constantia"/>
              </a:defRPr>
            </a:lvl4pPr>
            <a:lvl5pPr marL="1142954" marR="0" lvl="4" indent="-12653" algn="l" rtl="0">
              <a:spcBef>
                <a:spcPts val="175"/>
              </a:spcBef>
              <a:spcAft>
                <a:spcPts val="375"/>
              </a:spcAft>
              <a:buClr>
                <a:srgbClr val="7E241A"/>
              </a:buClr>
              <a:buSzPts val="1269"/>
              <a:buFont typeface="Arial"/>
              <a:buNone/>
              <a:defRPr sz="875" b="0" i="0" u="none" strike="noStrike" cap="none">
                <a:solidFill>
                  <a:srgbClr val="8891AD"/>
                </a:solidFill>
                <a:latin typeface="Constantia"/>
                <a:ea typeface="Constantia"/>
                <a:cs typeface="Constantia"/>
                <a:sym typeface="Constantia"/>
              </a:defRPr>
            </a:lvl5pPr>
            <a:lvl6pPr marL="1428693" marR="0" lvl="5" indent="-6293" algn="l" rtl="0">
              <a:spcBef>
                <a:spcPts val="175"/>
              </a:spcBef>
              <a:spcAft>
                <a:spcPts val="375"/>
              </a:spcAft>
              <a:buClr>
                <a:srgbClr val="7E241A"/>
              </a:buClr>
              <a:buSzPts val="1269"/>
              <a:buFont typeface="Arial"/>
              <a:buNone/>
              <a:defRPr sz="875" b="0" i="0" u="none" strike="noStrike" cap="none">
                <a:solidFill>
                  <a:srgbClr val="8891AD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1714431" marR="0" lvl="6" indent="-12631" algn="l" rtl="0">
              <a:spcBef>
                <a:spcPts val="175"/>
              </a:spcBef>
              <a:spcAft>
                <a:spcPts val="375"/>
              </a:spcAft>
              <a:buClr>
                <a:srgbClr val="7E241A"/>
              </a:buClr>
              <a:buSzPts val="1269"/>
              <a:buFont typeface="Arial"/>
              <a:buNone/>
              <a:defRPr sz="875" b="0" i="0" u="none" strike="noStrike" cap="none">
                <a:solidFill>
                  <a:srgbClr val="8891AD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2000170" marR="0" lvl="7" indent="-6269" algn="l" rtl="0">
              <a:spcBef>
                <a:spcPts val="175"/>
              </a:spcBef>
              <a:spcAft>
                <a:spcPts val="375"/>
              </a:spcAft>
              <a:buClr>
                <a:srgbClr val="7E241A"/>
              </a:buClr>
              <a:buSzPts val="1269"/>
              <a:buFont typeface="Arial"/>
              <a:buNone/>
              <a:defRPr sz="875" b="0" i="0" u="none" strike="noStrike" cap="none">
                <a:solidFill>
                  <a:srgbClr val="8891AD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2285909" marR="0" lvl="8" indent="-12608" algn="l" rtl="0">
              <a:spcBef>
                <a:spcPts val="175"/>
              </a:spcBef>
              <a:spcAft>
                <a:spcPts val="375"/>
              </a:spcAft>
              <a:buClr>
                <a:srgbClr val="7E241A"/>
              </a:buClr>
              <a:buSzPts val="1269"/>
              <a:buFont typeface="Arial"/>
              <a:buNone/>
              <a:defRPr sz="875" b="0" i="0" u="none" strike="noStrike" cap="none">
                <a:solidFill>
                  <a:srgbClr val="8891AD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7" name="Shape 117"/>
          <p:cNvSpPr txBox="1">
            <a:spLocks noGrp="1"/>
          </p:cNvSpPr>
          <p:nvPr>
            <p:ph type="dt" idx="10"/>
          </p:nvPr>
        </p:nvSpPr>
        <p:spPr>
          <a:xfrm>
            <a:off x="7299491" y="5258597"/>
            <a:ext cx="857250" cy="304271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r" rtl="0">
              <a:spcBef>
                <a:spcPts val="160"/>
              </a:spcBef>
              <a:spcAft>
                <a:spcPts val="0"/>
              </a:spcAft>
              <a:buSzPts val="1400"/>
              <a:buNone/>
              <a:defRPr sz="800" b="0" i="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457200" marR="0" lvl="1" indent="0" algn="ctr" rtl="0">
              <a:spcBef>
                <a:spcPts val="40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914400" marR="0" lvl="2" indent="0" algn="ctr" rtl="0">
              <a:spcBef>
                <a:spcPts val="40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1371600" marR="0" lvl="3" indent="0" algn="ctr" rtl="0">
              <a:spcBef>
                <a:spcPts val="40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1828800" marR="0" lvl="4" indent="0" algn="ctr" rtl="0">
              <a:spcBef>
                <a:spcPts val="40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2286000" marR="0" lvl="5" indent="0" algn="l" rtl="0">
              <a:spcBef>
                <a:spcPts val="0"/>
              </a:spcBef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2743200" marR="0" lvl="6" indent="0" algn="l" rtl="0">
              <a:spcBef>
                <a:spcPts val="0"/>
              </a:spcBef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3200400" marR="0" lvl="7" indent="0" algn="l" rtl="0">
              <a:spcBef>
                <a:spcPts val="0"/>
              </a:spcBef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3657600" marR="0" lvl="8" indent="0" algn="l" rtl="0">
              <a:spcBef>
                <a:spcPts val="0"/>
              </a:spcBef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fld id="{B61BEF0D-F0BB-DE4B-95CE-6DB70DBA9567}" type="datetimeFigureOut">
              <a:rPr lang="en-US" smtClean="0"/>
              <a:pPr/>
              <a:t>3/1/2020</a:t>
            </a:fld>
            <a:endParaRPr lang="en-US" dirty="0"/>
          </a:p>
        </p:txBody>
      </p:sp>
      <p:sp>
        <p:nvSpPr>
          <p:cNvPr id="118" name="Shape 118"/>
          <p:cNvSpPr txBox="1">
            <a:spLocks noGrp="1"/>
          </p:cNvSpPr>
          <p:nvPr>
            <p:ph type="ftr" idx="11"/>
          </p:nvPr>
        </p:nvSpPr>
        <p:spPr>
          <a:xfrm>
            <a:off x="1929211" y="5258597"/>
            <a:ext cx="5313133" cy="304271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160"/>
              </a:spcBef>
              <a:spcAft>
                <a:spcPts val="0"/>
              </a:spcAft>
              <a:buSzPts val="1400"/>
              <a:buNone/>
              <a:defRPr sz="800" b="0" i="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457200" marR="0" lvl="1" indent="0" algn="ctr" rtl="0">
              <a:spcBef>
                <a:spcPts val="40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914400" marR="0" lvl="2" indent="0" algn="ctr" rtl="0">
              <a:spcBef>
                <a:spcPts val="40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1371600" marR="0" lvl="3" indent="0" algn="ctr" rtl="0">
              <a:spcBef>
                <a:spcPts val="40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1828800" marR="0" lvl="4" indent="0" algn="ctr" rtl="0">
              <a:spcBef>
                <a:spcPts val="40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2286000" marR="0" lvl="5" indent="0" algn="l" rtl="0">
              <a:spcBef>
                <a:spcPts val="0"/>
              </a:spcBef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2743200" marR="0" lvl="6" indent="0" algn="l" rtl="0">
              <a:spcBef>
                <a:spcPts val="0"/>
              </a:spcBef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3200400" marR="0" lvl="7" indent="0" algn="l" rtl="0">
              <a:spcBef>
                <a:spcPts val="0"/>
              </a:spcBef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3657600" marR="0" lvl="8" indent="0" algn="l" rtl="0">
              <a:spcBef>
                <a:spcPts val="0"/>
              </a:spcBef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119" name="Shape 119"/>
          <p:cNvSpPr txBox="1">
            <a:spLocks noGrp="1"/>
          </p:cNvSpPr>
          <p:nvPr>
            <p:ph type="sldNum" idx="12"/>
          </p:nvPr>
        </p:nvSpPr>
        <p:spPr>
          <a:xfrm>
            <a:off x="8213894" y="5258597"/>
            <a:ext cx="413375" cy="304271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0" name="Shape 31">
            <a:extLst>
              <a:ext uri="{FF2B5EF4-FFF2-40B4-BE49-F238E27FC236}">
                <a16:creationId xmlns:a16="http://schemas.microsoft.com/office/drawing/2014/main" id="{F3279113-973A-2749-833B-4273F4AC11AB}"/>
              </a:ext>
            </a:extLst>
          </p:cNvPr>
          <p:cNvSpPr/>
          <p:nvPr/>
        </p:nvSpPr>
        <p:spPr>
          <a:xfrm>
            <a:off x="1" y="5504657"/>
            <a:ext cx="6862232" cy="210343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r>
              <a:rPr lang="en-US" sz="800" dirty="0"/>
              <a:t>Except where otherwise noted, this work is licensed under a </a:t>
            </a:r>
            <a:r>
              <a:rPr lang="en-US" sz="800" dirty="0">
                <a:hlinkClick r:id="rId2"/>
              </a:rPr>
              <a:t>Creative Commons Attribution-</a:t>
            </a:r>
            <a:r>
              <a:rPr lang="en-US" sz="800" dirty="0" err="1">
                <a:hlinkClick r:id="rId2"/>
              </a:rPr>
              <a:t>ShareAlike</a:t>
            </a:r>
            <a:r>
              <a:rPr lang="en-US" sz="800" dirty="0">
                <a:hlinkClick r:id="rId2"/>
              </a:rPr>
              <a:t> 4.0 International License</a:t>
            </a:r>
            <a:r>
              <a:rPr lang="en-US" sz="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39405156"/>
      </p:ext>
    </p:extLst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rue or False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 txBox="1">
            <a:spLocks noGrp="1"/>
          </p:cNvSpPr>
          <p:nvPr>
            <p:ph type="title"/>
          </p:nvPr>
        </p:nvSpPr>
        <p:spPr>
          <a:xfrm>
            <a:off x="1113235" y="571503"/>
            <a:ext cx="7514034" cy="2272771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SzPts val="4400"/>
              <a:buFont typeface="Franklin Gothic"/>
              <a:buNone/>
              <a:defRPr sz="4400" b="0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0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L="0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L="0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L="0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L="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L="0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L="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L="0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22" name="Shape 122"/>
          <p:cNvSpPr txBox="1">
            <a:spLocks noGrp="1"/>
          </p:cNvSpPr>
          <p:nvPr>
            <p:ph type="body" idx="1"/>
          </p:nvPr>
        </p:nvSpPr>
        <p:spPr>
          <a:xfrm>
            <a:off x="1113236" y="2921000"/>
            <a:ext cx="7514035" cy="698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178587" marR="0" lvl="0" indent="-178587" algn="l" rtl="0">
              <a:spcBef>
                <a:spcPts val="480"/>
              </a:spcBef>
              <a:spcAft>
                <a:spcPts val="375"/>
              </a:spcAft>
              <a:buClr>
                <a:srgbClr val="7E241A"/>
              </a:buClr>
              <a:buSzPts val="348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1pPr>
            <a:lvl2pPr marL="464326" marR="0" lvl="1" indent="17638" algn="l" rtl="0">
              <a:spcBef>
                <a:spcPts val="440"/>
              </a:spcBef>
              <a:spcAft>
                <a:spcPts val="375"/>
              </a:spcAft>
              <a:buClr>
                <a:srgbClr val="7E241A"/>
              </a:buClr>
              <a:buSzPts val="3190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2pPr>
            <a:lvl3pPr marL="750064" marR="0" lvl="2" indent="-7114" algn="l" rtl="0">
              <a:spcBef>
                <a:spcPts val="400"/>
              </a:spcBef>
              <a:spcAft>
                <a:spcPts val="375"/>
              </a:spcAft>
              <a:buClr>
                <a:srgbClr val="7E241A"/>
              </a:buClr>
              <a:buSzPts val="29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3pPr>
            <a:lvl4pPr marL="964368" marR="0" lvl="3" indent="52267" algn="l" rtl="0">
              <a:spcBef>
                <a:spcPts val="360"/>
              </a:spcBef>
              <a:spcAft>
                <a:spcPts val="375"/>
              </a:spcAft>
              <a:buClr>
                <a:srgbClr val="7E241A"/>
              </a:buClr>
              <a:buSzPts val="261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4pPr>
            <a:lvl5pPr marL="1250107" marR="0" lvl="4" indent="27512" algn="l" rtl="0">
              <a:spcBef>
                <a:spcPts val="320"/>
              </a:spcBef>
              <a:spcAft>
                <a:spcPts val="375"/>
              </a:spcAft>
              <a:buClr>
                <a:srgbClr val="7E241A"/>
              </a:buClr>
              <a:buSzPts val="232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5pPr>
            <a:lvl6pPr marL="1571562" marR="0" lvl="5" indent="-68596" algn="l" rtl="0">
              <a:spcBef>
                <a:spcPts val="175"/>
              </a:spcBef>
              <a:spcAft>
                <a:spcPts val="375"/>
              </a:spcAft>
              <a:buClr>
                <a:srgbClr val="7E241A"/>
              </a:buClr>
              <a:buSzPts val="1269"/>
              <a:buFont typeface="Arial"/>
              <a:buChar char="•"/>
              <a:defRPr sz="875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1857301" marR="0" lvl="6" indent="-74935" algn="l" rtl="0">
              <a:spcBef>
                <a:spcPts val="175"/>
              </a:spcBef>
              <a:spcAft>
                <a:spcPts val="375"/>
              </a:spcAft>
              <a:buClr>
                <a:srgbClr val="7E241A"/>
              </a:buClr>
              <a:buSzPts val="1269"/>
              <a:buFont typeface="Arial"/>
              <a:buChar char="•"/>
              <a:defRPr sz="875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2143039" marR="0" lvl="7" indent="-68573" algn="l" rtl="0">
              <a:spcBef>
                <a:spcPts val="175"/>
              </a:spcBef>
              <a:spcAft>
                <a:spcPts val="375"/>
              </a:spcAft>
              <a:buClr>
                <a:srgbClr val="7E241A"/>
              </a:buClr>
              <a:buSzPts val="1269"/>
              <a:buFont typeface="Arial"/>
              <a:buChar char="•"/>
              <a:defRPr sz="875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2428778" marR="0" lvl="8" indent="-74912" algn="l" rtl="0">
              <a:spcBef>
                <a:spcPts val="175"/>
              </a:spcBef>
              <a:spcAft>
                <a:spcPts val="375"/>
              </a:spcAft>
              <a:buClr>
                <a:srgbClr val="7E241A"/>
              </a:buClr>
              <a:buSzPts val="1269"/>
              <a:buFont typeface="Arial"/>
              <a:buChar char="•"/>
              <a:defRPr sz="875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3" name="Shape 123"/>
          <p:cNvSpPr txBox="1">
            <a:spLocks noGrp="1"/>
          </p:cNvSpPr>
          <p:nvPr>
            <p:ph type="body" idx="2"/>
          </p:nvPr>
        </p:nvSpPr>
        <p:spPr>
          <a:xfrm>
            <a:off x="1113236" y="3619500"/>
            <a:ext cx="7514035" cy="1206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320"/>
              </a:spcBef>
              <a:spcAft>
                <a:spcPts val="375"/>
              </a:spcAft>
              <a:buClr>
                <a:srgbClr val="7E241A"/>
              </a:buClr>
              <a:buSzPts val="232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1pPr>
            <a:lvl2pPr marL="285739" marR="0" lvl="1" indent="-6339" algn="l" rtl="0">
              <a:spcBef>
                <a:spcPts val="225"/>
              </a:spcBef>
              <a:spcAft>
                <a:spcPts val="375"/>
              </a:spcAft>
              <a:buClr>
                <a:srgbClr val="7E241A"/>
              </a:buClr>
              <a:buSzPts val="1631"/>
              <a:buFont typeface="Arial"/>
              <a:buNone/>
              <a:defRPr sz="1125" b="0" i="0" u="none" strike="noStrike" cap="none">
                <a:solidFill>
                  <a:srgbClr val="8891AD"/>
                </a:solidFill>
                <a:latin typeface="Constantia"/>
                <a:ea typeface="Constantia"/>
                <a:cs typeface="Constantia"/>
                <a:sym typeface="Constantia"/>
              </a:defRPr>
            </a:lvl2pPr>
            <a:lvl3pPr marL="571477" marR="0" lvl="2" indent="-12676" algn="l" rtl="0">
              <a:spcBef>
                <a:spcPts val="200"/>
              </a:spcBef>
              <a:spcAft>
                <a:spcPts val="375"/>
              </a:spcAft>
              <a:buClr>
                <a:srgbClr val="7E241A"/>
              </a:buClr>
              <a:buSzPts val="1450"/>
              <a:buFont typeface="Arial"/>
              <a:buNone/>
              <a:defRPr sz="1000" b="0" i="0" u="none" strike="noStrike" cap="none">
                <a:solidFill>
                  <a:srgbClr val="8891AD"/>
                </a:solidFill>
                <a:latin typeface="Constantia"/>
                <a:ea typeface="Constantia"/>
                <a:cs typeface="Constantia"/>
                <a:sym typeface="Constantia"/>
              </a:defRPr>
            </a:lvl3pPr>
            <a:lvl4pPr marL="857216" marR="0" lvl="3" indent="-6315" algn="l" rtl="0">
              <a:spcBef>
                <a:spcPts val="175"/>
              </a:spcBef>
              <a:spcAft>
                <a:spcPts val="375"/>
              </a:spcAft>
              <a:buClr>
                <a:srgbClr val="7E241A"/>
              </a:buClr>
              <a:buSzPts val="1269"/>
              <a:buFont typeface="Arial"/>
              <a:buNone/>
              <a:defRPr sz="875" b="0" i="0" u="none" strike="noStrike" cap="none">
                <a:solidFill>
                  <a:srgbClr val="8891AD"/>
                </a:solidFill>
                <a:latin typeface="Constantia"/>
                <a:ea typeface="Constantia"/>
                <a:cs typeface="Constantia"/>
                <a:sym typeface="Constantia"/>
              </a:defRPr>
            </a:lvl4pPr>
            <a:lvl5pPr marL="1142954" marR="0" lvl="4" indent="-12653" algn="l" rtl="0">
              <a:spcBef>
                <a:spcPts val="175"/>
              </a:spcBef>
              <a:spcAft>
                <a:spcPts val="375"/>
              </a:spcAft>
              <a:buClr>
                <a:srgbClr val="7E241A"/>
              </a:buClr>
              <a:buSzPts val="1269"/>
              <a:buFont typeface="Arial"/>
              <a:buNone/>
              <a:defRPr sz="875" b="0" i="0" u="none" strike="noStrike" cap="none">
                <a:solidFill>
                  <a:srgbClr val="8891AD"/>
                </a:solidFill>
                <a:latin typeface="Constantia"/>
                <a:ea typeface="Constantia"/>
                <a:cs typeface="Constantia"/>
                <a:sym typeface="Constantia"/>
              </a:defRPr>
            </a:lvl5pPr>
            <a:lvl6pPr marL="1428693" marR="0" lvl="5" indent="-6293" algn="l" rtl="0">
              <a:spcBef>
                <a:spcPts val="175"/>
              </a:spcBef>
              <a:spcAft>
                <a:spcPts val="375"/>
              </a:spcAft>
              <a:buClr>
                <a:srgbClr val="7E241A"/>
              </a:buClr>
              <a:buSzPts val="1269"/>
              <a:buFont typeface="Arial"/>
              <a:buNone/>
              <a:defRPr sz="875" b="0" i="0" u="none" strike="noStrike" cap="none">
                <a:solidFill>
                  <a:srgbClr val="8891AD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1714431" marR="0" lvl="6" indent="-12631" algn="l" rtl="0">
              <a:spcBef>
                <a:spcPts val="175"/>
              </a:spcBef>
              <a:spcAft>
                <a:spcPts val="375"/>
              </a:spcAft>
              <a:buClr>
                <a:srgbClr val="7E241A"/>
              </a:buClr>
              <a:buSzPts val="1269"/>
              <a:buFont typeface="Arial"/>
              <a:buNone/>
              <a:defRPr sz="875" b="0" i="0" u="none" strike="noStrike" cap="none">
                <a:solidFill>
                  <a:srgbClr val="8891AD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2000170" marR="0" lvl="7" indent="-6269" algn="l" rtl="0">
              <a:spcBef>
                <a:spcPts val="175"/>
              </a:spcBef>
              <a:spcAft>
                <a:spcPts val="375"/>
              </a:spcAft>
              <a:buClr>
                <a:srgbClr val="7E241A"/>
              </a:buClr>
              <a:buSzPts val="1269"/>
              <a:buFont typeface="Arial"/>
              <a:buNone/>
              <a:defRPr sz="875" b="0" i="0" u="none" strike="noStrike" cap="none">
                <a:solidFill>
                  <a:srgbClr val="8891AD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2285909" marR="0" lvl="8" indent="-12608" algn="l" rtl="0">
              <a:spcBef>
                <a:spcPts val="175"/>
              </a:spcBef>
              <a:spcAft>
                <a:spcPts val="375"/>
              </a:spcAft>
              <a:buClr>
                <a:srgbClr val="7E241A"/>
              </a:buClr>
              <a:buSzPts val="1269"/>
              <a:buFont typeface="Arial"/>
              <a:buNone/>
              <a:defRPr sz="875" b="0" i="0" u="none" strike="noStrike" cap="none">
                <a:solidFill>
                  <a:srgbClr val="8891AD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4" name="Shape 124"/>
          <p:cNvSpPr txBox="1">
            <a:spLocks noGrp="1"/>
          </p:cNvSpPr>
          <p:nvPr>
            <p:ph type="dt" idx="10"/>
          </p:nvPr>
        </p:nvSpPr>
        <p:spPr>
          <a:xfrm>
            <a:off x="7299491" y="5258597"/>
            <a:ext cx="857250" cy="304271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r" rtl="0">
              <a:spcBef>
                <a:spcPts val="160"/>
              </a:spcBef>
              <a:spcAft>
                <a:spcPts val="0"/>
              </a:spcAft>
              <a:buSzPts val="1400"/>
              <a:buNone/>
              <a:defRPr sz="800" b="0" i="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457200" marR="0" lvl="1" indent="0" algn="ctr" rtl="0">
              <a:spcBef>
                <a:spcPts val="40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914400" marR="0" lvl="2" indent="0" algn="ctr" rtl="0">
              <a:spcBef>
                <a:spcPts val="40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1371600" marR="0" lvl="3" indent="0" algn="ctr" rtl="0">
              <a:spcBef>
                <a:spcPts val="40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1828800" marR="0" lvl="4" indent="0" algn="ctr" rtl="0">
              <a:spcBef>
                <a:spcPts val="40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2286000" marR="0" lvl="5" indent="0" algn="l" rtl="0">
              <a:spcBef>
                <a:spcPts val="0"/>
              </a:spcBef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2743200" marR="0" lvl="6" indent="0" algn="l" rtl="0">
              <a:spcBef>
                <a:spcPts val="0"/>
              </a:spcBef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3200400" marR="0" lvl="7" indent="0" algn="l" rtl="0">
              <a:spcBef>
                <a:spcPts val="0"/>
              </a:spcBef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3657600" marR="0" lvl="8" indent="0" algn="l" rtl="0">
              <a:spcBef>
                <a:spcPts val="0"/>
              </a:spcBef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fld id="{B61BEF0D-F0BB-DE4B-95CE-6DB70DBA9567}" type="datetimeFigureOut">
              <a:rPr lang="en-US" smtClean="0"/>
              <a:pPr/>
              <a:t>3/1/2020</a:t>
            </a:fld>
            <a:endParaRPr lang="en-US" dirty="0"/>
          </a:p>
        </p:txBody>
      </p:sp>
      <p:sp>
        <p:nvSpPr>
          <p:cNvPr id="125" name="Shape 125"/>
          <p:cNvSpPr txBox="1">
            <a:spLocks noGrp="1"/>
          </p:cNvSpPr>
          <p:nvPr>
            <p:ph type="ftr" idx="11"/>
          </p:nvPr>
        </p:nvSpPr>
        <p:spPr>
          <a:xfrm>
            <a:off x="1929211" y="5258597"/>
            <a:ext cx="5313133" cy="304271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160"/>
              </a:spcBef>
              <a:spcAft>
                <a:spcPts val="0"/>
              </a:spcAft>
              <a:buSzPts val="1400"/>
              <a:buNone/>
              <a:defRPr sz="800" b="0" i="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457200" marR="0" lvl="1" indent="0" algn="ctr" rtl="0">
              <a:spcBef>
                <a:spcPts val="40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914400" marR="0" lvl="2" indent="0" algn="ctr" rtl="0">
              <a:spcBef>
                <a:spcPts val="40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1371600" marR="0" lvl="3" indent="0" algn="ctr" rtl="0">
              <a:spcBef>
                <a:spcPts val="40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1828800" marR="0" lvl="4" indent="0" algn="ctr" rtl="0">
              <a:spcBef>
                <a:spcPts val="40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2286000" marR="0" lvl="5" indent="0" algn="l" rtl="0">
              <a:spcBef>
                <a:spcPts val="0"/>
              </a:spcBef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2743200" marR="0" lvl="6" indent="0" algn="l" rtl="0">
              <a:spcBef>
                <a:spcPts val="0"/>
              </a:spcBef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3200400" marR="0" lvl="7" indent="0" algn="l" rtl="0">
              <a:spcBef>
                <a:spcPts val="0"/>
              </a:spcBef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3657600" marR="0" lvl="8" indent="0" algn="l" rtl="0">
              <a:spcBef>
                <a:spcPts val="0"/>
              </a:spcBef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 dirty="0"/>
          </a:p>
        </p:txBody>
      </p:sp>
      <p:sp>
        <p:nvSpPr>
          <p:cNvPr id="126" name="Shape 126"/>
          <p:cNvSpPr txBox="1">
            <a:spLocks noGrp="1"/>
          </p:cNvSpPr>
          <p:nvPr>
            <p:ph type="sldNum" idx="12"/>
          </p:nvPr>
        </p:nvSpPr>
        <p:spPr>
          <a:xfrm>
            <a:off x="8213894" y="5258597"/>
            <a:ext cx="413375" cy="304271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Shape 31">
            <a:extLst>
              <a:ext uri="{FF2B5EF4-FFF2-40B4-BE49-F238E27FC236}">
                <a16:creationId xmlns:a16="http://schemas.microsoft.com/office/drawing/2014/main" id="{A5E2AFFB-8B9F-AD49-A4F0-71EF184CFA5F}"/>
              </a:ext>
            </a:extLst>
          </p:cNvPr>
          <p:cNvSpPr/>
          <p:nvPr/>
        </p:nvSpPr>
        <p:spPr>
          <a:xfrm>
            <a:off x="1" y="5504657"/>
            <a:ext cx="6862232" cy="210343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r>
              <a:rPr lang="en-US" sz="800" dirty="0"/>
              <a:t>Except where otherwise noted, this work is licensed under a </a:t>
            </a:r>
            <a:r>
              <a:rPr lang="en-US" sz="800" dirty="0">
                <a:hlinkClick r:id="rId2"/>
              </a:rPr>
              <a:t>Creative Commons Attribution-</a:t>
            </a:r>
            <a:r>
              <a:rPr lang="en-US" sz="800" dirty="0" err="1">
                <a:hlinkClick r:id="rId2"/>
              </a:rPr>
              <a:t>ShareAlike</a:t>
            </a:r>
            <a:r>
              <a:rPr lang="en-US" sz="800" dirty="0">
                <a:hlinkClick r:id="rId2"/>
              </a:rPr>
              <a:t> 4.0 International License</a:t>
            </a:r>
            <a:r>
              <a:rPr lang="en-US" sz="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3216194"/>
      </p:ext>
    </p:extLst>
  </p:cSld>
  <p:clrMapOvr>
    <a:masterClrMapping/>
  </p:clrMapOvr>
  <p:hf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itle and Vertical Text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 txBox="1">
            <a:spLocks noGrp="1"/>
          </p:cNvSpPr>
          <p:nvPr>
            <p:ph type="title"/>
          </p:nvPr>
        </p:nvSpPr>
        <p:spPr>
          <a:xfrm>
            <a:off x="1113234" y="131341"/>
            <a:ext cx="7514035" cy="59348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SzPts val="3200"/>
              <a:buFont typeface="Franklin Gothic"/>
              <a:buNone/>
              <a:defRPr sz="3200" b="0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0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L="0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L="0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L="0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L="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L="0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L="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L="0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29" name="Shape 129"/>
          <p:cNvSpPr txBox="1">
            <a:spLocks noGrp="1"/>
          </p:cNvSpPr>
          <p:nvPr>
            <p:ph type="body" idx="1"/>
          </p:nvPr>
        </p:nvSpPr>
        <p:spPr>
          <a:xfrm rot="5400000">
            <a:off x="2716060" y="-699577"/>
            <a:ext cx="4308382" cy="751403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178587" marR="0" lvl="0" indent="42392" algn="l" rtl="0">
              <a:spcBef>
                <a:spcPts val="480"/>
              </a:spcBef>
              <a:spcAft>
                <a:spcPts val="375"/>
              </a:spcAft>
              <a:buClr>
                <a:srgbClr val="7E241A"/>
              </a:buClr>
              <a:buSzPts val="348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1pPr>
            <a:lvl2pPr marL="464326" marR="0" lvl="1" indent="17638" algn="l" rtl="0">
              <a:spcBef>
                <a:spcPts val="440"/>
              </a:spcBef>
              <a:spcAft>
                <a:spcPts val="375"/>
              </a:spcAft>
              <a:buClr>
                <a:srgbClr val="7E241A"/>
              </a:buClr>
              <a:buSzPts val="3190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2pPr>
            <a:lvl3pPr marL="750064" marR="0" lvl="2" indent="-7114" algn="l" rtl="0">
              <a:spcBef>
                <a:spcPts val="400"/>
              </a:spcBef>
              <a:spcAft>
                <a:spcPts val="375"/>
              </a:spcAft>
              <a:buClr>
                <a:srgbClr val="7E241A"/>
              </a:buClr>
              <a:buSzPts val="29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3pPr>
            <a:lvl4pPr marL="964368" marR="0" lvl="3" indent="52267" algn="l" rtl="0">
              <a:spcBef>
                <a:spcPts val="360"/>
              </a:spcBef>
              <a:spcAft>
                <a:spcPts val="375"/>
              </a:spcAft>
              <a:buClr>
                <a:srgbClr val="7E241A"/>
              </a:buClr>
              <a:buSzPts val="261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4pPr>
            <a:lvl5pPr marL="1250107" marR="0" lvl="4" indent="27512" algn="l" rtl="0">
              <a:spcBef>
                <a:spcPts val="320"/>
              </a:spcBef>
              <a:spcAft>
                <a:spcPts val="375"/>
              </a:spcAft>
              <a:buClr>
                <a:srgbClr val="7E241A"/>
              </a:buClr>
              <a:buSzPts val="232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5pPr>
            <a:lvl6pPr marL="1571562" marR="0" lvl="5" indent="-68596" algn="l" rtl="0">
              <a:spcBef>
                <a:spcPts val="175"/>
              </a:spcBef>
              <a:spcAft>
                <a:spcPts val="375"/>
              </a:spcAft>
              <a:buClr>
                <a:srgbClr val="7E241A"/>
              </a:buClr>
              <a:buSzPts val="1269"/>
              <a:buFont typeface="Arial"/>
              <a:buChar char="•"/>
              <a:defRPr sz="875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1857301" marR="0" lvl="6" indent="-74935" algn="l" rtl="0">
              <a:spcBef>
                <a:spcPts val="175"/>
              </a:spcBef>
              <a:spcAft>
                <a:spcPts val="375"/>
              </a:spcAft>
              <a:buClr>
                <a:srgbClr val="7E241A"/>
              </a:buClr>
              <a:buSzPts val="1269"/>
              <a:buFont typeface="Arial"/>
              <a:buChar char="•"/>
              <a:defRPr sz="875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2143039" marR="0" lvl="7" indent="-68573" algn="l" rtl="0">
              <a:spcBef>
                <a:spcPts val="175"/>
              </a:spcBef>
              <a:spcAft>
                <a:spcPts val="375"/>
              </a:spcAft>
              <a:buClr>
                <a:srgbClr val="7E241A"/>
              </a:buClr>
              <a:buSzPts val="1269"/>
              <a:buFont typeface="Arial"/>
              <a:buChar char="•"/>
              <a:defRPr sz="875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2428778" marR="0" lvl="8" indent="-74912" algn="l" rtl="0">
              <a:spcBef>
                <a:spcPts val="175"/>
              </a:spcBef>
              <a:spcAft>
                <a:spcPts val="375"/>
              </a:spcAft>
              <a:buClr>
                <a:srgbClr val="7E241A"/>
              </a:buClr>
              <a:buSzPts val="1269"/>
              <a:buFont typeface="Arial"/>
              <a:buChar char="•"/>
              <a:defRPr sz="875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0" name="Shape 130"/>
          <p:cNvSpPr txBox="1">
            <a:spLocks noGrp="1"/>
          </p:cNvSpPr>
          <p:nvPr>
            <p:ph type="dt" idx="10"/>
          </p:nvPr>
        </p:nvSpPr>
        <p:spPr>
          <a:xfrm>
            <a:off x="7299491" y="5258597"/>
            <a:ext cx="857250" cy="304271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r" rtl="0">
              <a:spcBef>
                <a:spcPts val="160"/>
              </a:spcBef>
              <a:spcAft>
                <a:spcPts val="0"/>
              </a:spcAft>
              <a:buSzPts val="1400"/>
              <a:buNone/>
              <a:defRPr sz="800" b="0" i="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457200" marR="0" lvl="1" indent="0" algn="ctr" rtl="0">
              <a:spcBef>
                <a:spcPts val="40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914400" marR="0" lvl="2" indent="0" algn="ctr" rtl="0">
              <a:spcBef>
                <a:spcPts val="40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1371600" marR="0" lvl="3" indent="0" algn="ctr" rtl="0">
              <a:spcBef>
                <a:spcPts val="40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1828800" marR="0" lvl="4" indent="0" algn="ctr" rtl="0">
              <a:spcBef>
                <a:spcPts val="40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2286000" marR="0" lvl="5" indent="0" algn="l" rtl="0">
              <a:spcBef>
                <a:spcPts val="0"/>
              </a:spcBef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2743200" marR="0" lvl="6" indent="0" algn="l" rtl="0">
              <a:spcBef>
                <a:spcPts val="0"/>
              </a:spcBef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3200400" marR="0" lvl="7" indent="0" algn="l" rtl="0">
              <a:spcBef>
                <a:spcPts val="0"/>
              </a:spcBef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3657600" marR="0" lvl="8" indent="0" algn="l" rtl="0">
              <a:spcBef>
                <a:spcPts val="0"/>
              </a:spcBef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fld id="{B61BEF0D-F0BB-DE4B-95CE-6DB70DBA9567}" type="datetimeFigureOut">
              <a:rPr lang="en-US" smtClean="0"/>
              <a:pPr/>
              <a:t>3/1/2020</a:t>
            </a:fld>
            <a:endParaRPr lang="en-US" dirty="0"/>
          </a:p>
        </p:txBody>
      </p:sp>
      <p:sp>
        <p:nvSpPr>
          <p:cNvPr id="131" name="Shape 131"/>
          <p:cNvSpPr txBox="1">
            <a:spLocks noGrp="1"/>
          </p:cNvSpPr>
          <p:nvPr>
            <p:ph type="ftr" idx="11"/>
          </p:nvPr>
        </p:nvSpPr>
        <p:spPr>
          <a:xfrm>
            <a:off x="1929211" y="5258597"/>
            <a:ext cx="5313133" cy="304271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160"/>
              </a:spcBef>
              <a:spcAft>
                <a:spcPts val="0"/>
              </a:spcAft>
              <a:buSzPts val="1400"/>
              <a:buNone/>
              <a:defRPr sz="800" b="0" i="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457200" marR="0" lvl="1" indent="0" algn="ctr" rtl="0">
              <a:spcBef>
                <a:spcPts val="40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914400" marR="0" lvl="2" indent="0" algn="ctr" rtl="0">
              <a:spcBef>
                <a:spcPts val="40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1371600" marR="0" lvl="3" indent="0" algn="ctr" rtl="0">
              <a:spcBef>
                <a:spcPts val="40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1828800" marR="0" lvl="4" indent="0" algn="ctr" rtl="0">
              <a:spcBef>
                <a:spcPts val="40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2286000" marR="0" lvl="5" indent="0" algn="l" rtl="0">
              <a:spcBef>
                <a:spcPts val="0"/>
              </a:spcBef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2743200" marR="0" lvl="6" indent="0" algn="l" rtl="0">
              <a:spcBef>
                <a:spcPts val="0"/>
              </a:spcBef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3200400" marR="0" lvl="7" indent="0" algn="l" rtl="0">
              <a:spcBef>
                <a:spcPts val="0"/>
              </a:spcBef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3657600" marR="0" lvl="8" indent="0" algn="l" rtl="0">
              <a:spcBef>
                <a:spcPts val="0"/>
              </a:spcBef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132" name="Shape 132"/>
          <p:cNvSpPr txBox="1">
            <a:spLocks noGrp="1"/>
          </p:cNvSpPr>
          <p:nvPr>
            <p:ph type="sldNum" idx="12"/>
          </p:nvPr>
        </p:nvSpPr>
        <p:spPr>
          <a:xfrm>
            <a:off x="8213894" y="5258597"/>
            <a:ext cx="413375" cy="304271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Shape 31">
            <a:extLst>
              <a:ext uri="{FF2B5EF4-FFF2-40B4-BE49-F238E27FC236}">
                <a16:creationId xmlns:a16="http://schemas.microsoft.com/office/drawing/2014/main" id="{72BEBE6C-C054-5E49-BC11-01B77B93FE19}"/>
              </a:ext>
            </a:extLst>
          </p:cNvPr>
          <p:cNvSpPr/>
          <p:nvPr/>
        </p:nvSpPr>
        <p:spPr>
          <a:xfrm>
            <a:off x="1" y="5504657"/>
            <a:ext cx="6862232" cy="210343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r>
              <a:rPr lang="en-US" sz="800" dirty="0"/>
              <a:t>Except where otherwise noted, this work is licensed under a </a:t>
            </a:r>
            <a:r>
              <a:rPr lang="en-US" sz="800" dirty="0">
                <a:hlinkClick r:id="rId2"/>
              </a:rPr>
              <a:t>Creative Commons Attribution-</a:t>
            </a:r>
            <a:r>
              <a:rPr lang="en-US" sz="800" dirty="0" err="1">
                <a:hlinkClick r:id="rId2"/>
              </a:rPr>
              <a:t>ShareAlike</a:t>
            </a:r>
            <a:r>
              <a:rPr lang="en-US" sz="800" dirty="0">
                <a:hlinkClick r:id="rId2"/>
              </a:rPr>
              <a:t> 4.0 International License</a:t>
            </a:r>
            <a:r>
              <a:rPr lang="en-US" sz="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6256224"/>
      </p:ext>
    </p:extLst>
  </p:cSld>
  <p:clrMapOvr>
    <a:masterClrMapping/>
  </p:clrMapOvr>
  <p:hf hd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Vertical Title and Text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>
            <a:spLocks noGrp="1"/>
          </p:cNvSpPr>
          <p:nvPr>
            <p:ph type="title"/>
          </p:nvPr>
        </p:nvSpPr>
        <p:spPr>
          <a:xfrm rot="5400000">
            <a:off x="5836133" y="2034861"/>
            <a:ext cx="4254500" cy="1327777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SzPts val="3200"/>
              <a:buFont typeface="Franklin Gothic"/>
              <a:buNone/>
              <a:defRPr sz="3200" b="0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0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L="0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L="0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L="0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L="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L="0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L="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L="0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35" name="Shape 135"/>
          <p:cNvSpPr txBox="1">
            <a:spLocks noGrp="1"/>
          </p:cNvSpPr>
          <p:nvPr>
            <p:ph type="body" idx="1"/>
          </p:nvPr>
        </p:nvSpPr>
        <p:spPr>
          <a:xfrm rot="5400000">
            <a:off x="1993389" y="-308654"/>
            <a:ext cx="4254500" cy="6014807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178587" marR="0" lvl="0" indent="42392" algn="l" rtl="0">
              <a:spcBef>
                <a:spcPts val="480"/>
              </a:spcBef>
              <a:spcAft>
                <a:spcPts val="375"/>
              </a:spcAft>
              <a:buClr>
                <a:srgbClr val="7E241A"/>
              </a:buClr>
              <a:buSzPts val="348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1pPr>
            <a:lvl2pPr marL="464326" marR="0" lvl="1" indent="17638" algn="l" rtl="0">
              <a:spcBef>
                <a:spcPts val="440"/>
              </a:spcBef>
              <a:spcAft>
                <a:spcPts val="375"/>
              </a:spcAft>
              <a:buClr>
                <a:srgbClr val="7E241A"/>
              </a:buClr>
              <a:buSzPts val="3190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2pPr>
            <a:lvl3pPr marL="750064" marR="0" lvl="2" indent="-7114" algn="l" rtl="0">
              <a:spcBef>
                <a:spcPts val="400"/>
              </a:spcBef>
              <a:spcAft>
                <a:spcPts val="375"/>
              </a:spcAft>
              <a:buClr>
                <a:srgbClr val="7E241A"/>
              </a:buClr>
              <a:buSzPts val="29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3pPr>
            <a:lvl4pPr marL="964368" marR="0" lvl="3" indent="52267" algn="l" rtl="0">
              <a:spcBef>
                <a:spcPts val="360"/>
              </a:spcBef>
              <a:spcAft>
                <a:spcPts val="375"/>
              </a:spcAft>
              <a:buClr>
                <a:srgbClr val="7E241A"/>
              </a:buClr>
              <a:buSzPts val="261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4pPr>
            <a:lvl5pPr marL="1250107" marR="0" lvl="4" indent="27512" algn="l" rtl="0">
              <a:spcBef>
                <a:spcPts val="320"/>
              </a:spcBef>
              <a:spcAft>
                <a:spcPts val="375"/>
              </a:spcAft>
              <a:buClr>
                <a:srgbClr val="7E241A"/>
              </a:buClr>
              <a:buSzPts val="232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5pPr>
            <a:lvl6pPr marL="1571562" marR="0" lvl="5" indent="-68596" algn="l" rtl="0">
              <a:spcBef>
                <a:spcPts val="175"/>
              </a:spcBef>
              <a:spcAft>
                <a:spcPts val="375"/>
              </a:spcAft>
              <a:buClr>
                <a:srgbClr val="7E241A"/>
              </a:buClr>
              <a:buSzPts val="1269"/>
              <a:buFont typeface="Arial"/>
              <a:buChar char="•"/>
              <a:defRPr sz="875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1857301" marR="0" lvl="6" indent="-74935" algn="l" rtl="0">
              <a:spcBef>
                <a:spcPts val="175"/>
              </a:spcBef>
              <a:spcAft>
                <a:spcPts val="375"/>
              </a:spcAft>
              <a:buClr>
                <a:srgbClr val="7E241A"/>
              </a:buClr>
              <a:buSzPts val="1269"/>
              <a:buFont typeface="Arial"/>
              <a:buChar char="•"/>
              <a:defRPr sz="875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2143039" marR="0" lvl="7" indent="-68573" algn="l" rtl="0">
              <a:spcBef>
                <a:spcPts val="175"/>
              </a:spcBef>
              <a:spcAft>
                <a:spcPts val="375"/>
              </a:spcAft>
              <a:buClr>
                <a:srgbClr val="7E241A"/>
              </a:buClr>
              <a:buSzPts val="1269"/>
              <a:buFont typeface="Arial"/>
              <a:buChar char="•"/>
              <a:defRPr sz="875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2428778" marR="0" lvl="8" indent="-74912" algn="l" rtl="0">
              <a:spcBef>
                <a:spcPts val="175"/>
              </a:spcBef>
              <a:spcAft>
                <a:spcPts val="375"/>
              </a:spcAft>
              <a:buClr>
                <a:srgbClr val="7E241A"/>
              </a:buClr>
              <a:buSzPts val="1269"/>
              <a:buFont typeface="Arial"/>
              <a:buChar char="•"/>
              <a:defRPr sz="875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6" name="Shape 136"/>
          <p:cNvSpPr txBox="1">
            <a:spLocks noGrp="1"/>
          </p:cNvSpPr>
          <p:nvPr>
            <p:ph type="dt" idx="10"/>
          </p:nvPr>
        </p:nvSpPr>
        <p:spPr>
          <a:xfrm>
            <a:off x="7299491" y="5258597"/>
            <a:ext cx="857250" cy="304271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r" rtl="0">
              <a:spcBef>
                <a:spcPts val="160"/>
              </a:spcBef>
              <a:spcAft>
                <a:spcPts val="0"/>
              </a:spcAft>
              <a:buSzPts val="1400"/>
              <a:buNone/>
              <a:defRPr sz="800" b="0" i="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457200" marR="0" lvl="1" indent="0" algn="ctr" rtl="0">
              <a:spcBef>
                <a:spcPts val="40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914400" marR="0" lvl="2" indent="0" algn="ctr" rtl="0">
              <a:spcBef>
                <a:spcPts val="40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1371600" marR="0" lvl="3" indent="0" algn="ctr" rtl="0">
              <a:spcBef>
                <a:spcPts val="40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1828800" marR="0" lvl="4" indent="0" algn="ctr" rtl="0">
              <a:spcBef>
                <a:spcPts val="40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2286000" marR="0" lvl="5" indent="0" algn="l" rtl="0">
              <a:spcBef>
                <a:spcPts val="0"/>
              </a:spcBef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2743200" marR="0" lvl="6" indent="0" algn="l" rtl="0">
              <a:spcBef>
                <a:spcPts val="0"/>
              </a:spcBef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3200400" marR="0" lvl="7" indent="0" algn="l" rtl="0">
              <a:spcBef>
                <a:spcPts val="0"/>
              </a:spcBef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3657600" marR="0" lvl="8" indent="0" algn="l" rtl="0">
              <a:spcBef>
                <a:spcPts val="0"/>
              </a:spcBef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fld id="{B61BEF0D-F0BB-DE4B-95CE-6DB70DBA9567}" type="datetimeFigureOut">
              <a:rPr lang="en-US" smtClean="0"/>
              <a:pPr/>
              <a:t>3/1/2020</a:t>
            </a:fld>
            <a:endParaRPr lang="en-US" dirty="0"/>
          </a:p>
        </p:txBody>
      </p:sp>
      <p:sp>
        <p:nvSpPr>
          <p:cNvPr id="138" name="Shape 138"/>
          <p:cNvSpPr txBox="1">
            <a:spLocks noGrp="1"/>
          </p:cNvSpPr>
          <p:nvPr>
            <p:ph type="sldNum" idx="12"/>
          </p:nvPr>
        </p:nvSpPr>
        <p:spPr>
          <a:xfrm>
            <a:off x="8213894" y="5258597"/>
            <a:ext cx="413375" cy="304271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Shape 31">
            <a:extLst>
              <a:ext uri="{FF2B5EF4-FFF2-40B4-BE49-F238E27FC236}">
                <a16:creationId xmlns:a16="http://schemas.microsoft.com/office/drawing/2014/main" id="{4DB83865-B531-624F-BBCA-2ADAFEAA15FA}"/>
              </a:ext>
            </a:extLst>
          </p:cNvPr>
          <p:cNvSpPr/>
          <p:nvPr/>
        </p:nvSpPr>
        <p:spPr>
          <a:xfrm>
            <a:off x="1" y="5504657"/>
            <a:ext cx="6862232" cy="210343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r>
              <a:rPr lang="en-US" sz="800" dirty="0"/>
              <a:t>Except where otherwise noted, this work is licensed under a </a:t>
            </a:r>
            <a:r>
              <a:rPr lang="en-US" sz="800" dirty="0">
                <a:hlinkClick r:id="rId2"/>
              </a:rPr>
              <a:t>Creative Commons Attribution-</a:t>
            </a:r>
            <a:r>
              <a:rPr lang="en-US" sz="800" dirty="0" err="1">
                <a:hlinkClick r:id="rId2"/>
              </a:rPr>
              <a:t>ShareAlike</a:t>
            </a:r>
            <a:r>
              <a:rPr lang="en-US" sz="800" dirty="0">
                <a:hlinkClick r:id="rId2"/>
              </a:rPr>
              <a:t> 4.0 International License</a:t>
            </a:r>
            <a:r>
              <a:rPr lang="en-US" sz="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94865216"/>
      </p:ext>
    </p:extLst>
  </p:cSld>
  <p:clrMapOvr>
    <a:masterClrMapping/>
  </p:clrMapOvr>
  <p:hf hd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0263" y="159738"/>
            <a:ext cx="8157007" cy="108975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0263" y="1457742"/>
            <a:ext cx="8157007" cy="3762671"/>
          </a:xfrm>
        </p:spPr>
        <p:txBody>
          <a:bodyPr>
            <a:normAutofit/>
          </a:bodyPr>
          <a:lstStyle>
            <a:lvl1pPr marL="401638" indent="-182563">
              <a:buSzPct val="150000"/>
              <a:defRPr sz="2000">
                <a:latin typeface="Helvetica"/>
                <a:cs typeface="Helvetica"/>
              </a:defRPr>
            </a:lvl1pPr>
            <a:lvl2pPr marL="630238" indent="-149225">
              <a:buSzPct val="150000"/>
              <a:defRPr sz="1800">
                <a:latin typeface="Helvetica"/>
                <a:cs typeface="Helvetica"/>
              </a:defRPr>
            </a:lvl2pPr>
            <a:lvl3pPr marL="914400" indent="-171450">
              <a:buSzPct val="150000"/>
              <a:defRPr sz="1600">
                <a:latin typeface="Helvetica"/>
                <a:cs typeface="Helvetica"/>
              </a:defRPr>
            </a:lvl3pPr>
            <a:lvl4pPr marL="1143000" indent="-128588">
              <a:buSzPct val="150000"/>
              <a:defRPr sz="1400">
                <a:latin typeface="Helvetica"/>
                <a:cs typeface="Helvetica"/>
              </a:defRPr>
            </a:lvl4pPr>
            <a:lvl5pPr marL="1371600" indent="-95250">
              <a:buSzPct val="150000"/>
              <a:defRPr sz="1200">
                <a:latin typeface="Helvetica"/>
                <a:cs typeface="Helvetic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299325" y="5295900"/>
            <a:ext cx="857250" cy="303213"/>
          </a:xfrm>
        </p:spPr>
        <p:txBody>
          <a:bodyPr/>
          <a:lstStyle>
            <a:lvl1pPr>
              <a:defRPr dirty="0"/>
            </a:lvl1pPr>
          </a:lstStyle>
          <a:p>
            <a:fld id="{B61BEF0D-F0BB-DE4B-95CE-6DB70DBA9567}" type="datetimeFigureOut">
              <a:rPr lang="en-US" smtClean="0"/>
              <a:pPr/>
              <a:t>3/1/2020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13725" y="5281613"/>
            <a:ext cx="414338" cy="304800"/>
          </a:xfrm>
        </p:spPr>
        <p:txBody>
          <a:bodyPr/>
          <a:lstStyle>
            <a:lvl1pPr>
              <a:defRPr sz="800"/>
            </a:lvl1pPr>
          </a:lstStyle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Shape 31">
            <a:extLst>
              <a:ext uri="{FF2B5EF4-FFF2-40B4-BE49-F238E27FC236}">
                <a16:creationId xmlns:a16="http://schemas.microsoft.com/office/drawing/2014/main" id="{35888A44-D31B-6F4B-9E57-6933EA05FCA0}"/>
              </a:ext>
            </a:extLst>
          </p:cNvPr>
          <p:cNvSpPr/>
          <p:nvPr/>
        </p:nvSpPr>
        <p:spPr>
          <a:xfrm>
            <a:off x="1" y="5504657"/>
            <a:ext cx="6862232" cy="210343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r>
              <a:rPr lang="en-US" sz="800" dirty="0"/>
              <a:t>Except where otherwise noted, this work is licensed under a </a:t>
            </a:r>
            <a:r>
              <a:rPr lang="en-US" sz="800" dirty="0">
                <a:hlinkClick r:id="rId2"/>
              </a:rPr>
              <a:t>Creative Commons Attribution-</a:t>
            </a:r>
            <a:r>
              <a:rPr lang="en-US" sz="800" dirty="0" err="1">
                <a:hlinkClick r:id="rId2"/>
              </a:rPr>
              <a:t>ShareAlike</a:t>
            </a:r>
            <a:r>
              <a:rPr lang="en-US" sz="800" dirty="0">
                <a:hlinkClick r:id="rId2"/>
              </a:rPr>
              <a:t> 4.0 International License</a:t>
            </a:r>
            <a:r>
              <a:rPr lang="en-US" sz="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9313960"/>
      </p:ext>
    </p:extLst>
  </p:cSld>
  <p:clrMapOvr>
    <a:masterClrMapping/>
  </p:clrMapOvr>
  <p:hf hd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9211" y="2222499"/>
            <a:ext cx="6698060" cy="1758652"/>
          </a:xfrm>
        </p:spPr>
        <p:txBody>
          <a:bodyPr anchor="b"/>
          <a:lstStyle>
            <a:lvl1pPr algn="r">
              <a:defRPr sz="25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9210" y="3981151"/>
            <a:ext cx="6698061" cy="717000"/>
          </a:xfrm>
        </p:spPr>
        <p:txBody>
          <a:bodyPr anchor="t">
            <a:normAutofit/>
          </a:bodyPr>
          <a:lstStyle>
            <a:lvl1pPr marL="0" indent="0" algn="r">
              <a:buNone/>
              <a:defRPr sz="1250">
                <a:solidFill>
                  <a:schemeClr val="tx1"/>
                </a:solidFill>
              </a:defRPr>
            </a:lvl1pPr>
            <a:lvl2pPr marL="285739" indent="0">
              <a:buNone/>
              <a:defRPr sz="1125">
                <a:solidFill>
                  <a:schemeClr val="tx1">
                    <a:tint val="75000"/>
                  </a:schemeClr>
                </a:solidFill>
              </a:defRPr>
            </a:lvl2pPr>
            <a:lvl3pPr marL="571477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3pPr>
            <a:lvl4pPr marL="857216" indent="0">
              <a:buNone/>
              <a:defRPr sz="875">
                <a:solidFill>
                  <a:schemeClr val="tx1">
                    <a:tint val="75000"/>
                  </a:schemeClr>
                </a:solidFill>
              </a:defRPr>
            </a:lvl4pPr>
            <a:lvl5pPr marL="1142954" indent="0">
              <a:buNone/>
              <a:defRPr sz="875">
                <a:solidFill>
                  <a:schemeClr val="tx1">
                    <a:tint val="75000"/>
                  </a:schemeClr>
                </a:solidFill>
              </a:defRPr>
            </a:lvl5pPr>
            <a:lvl6pPr marL="1428693" indent="0">
              <a:buNone/>
              <a:defRPr sz="875">
                <a:solidFill>
                  <a:schemeClr val="tx1">
                    <a:tint val="75000"/>
                  </a:schemeClr>
                </a:solidFill>
              </a:defRPr>
            </a:lvl6pPr>
            <a:lvl7pPr marL="1714431" indent="0">
              <a:buNone/>
              <a:defRPr sz="875">
                <a:solidFill>
                  <a:schemeClr val="tx1">
                    <a:tint val="75000"/>
                  </a:schemeClr>
                </a:solidFill>
              </a:defRPr>
            </a:lvl7pPr>
            <a:lvl8pPr marL="2000170" indent="0">
              <a:buNone/>
              <a:defRPr sz="875">
                <a:solidFill>
                  <a:schemeClr val="tx1">
                    <a:tint val="75000"/>
                  </a:schemeClr>
                </a:solidFill>
              </a:defRPr>
            </a:lvl8pPr>
            <a:lvl9pPr marL="2285909" indent="0">
              <a:buNone/>
              <a:defRPr sz="87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61BEF0D-F0BB-DE4B-95CE-6DB70DBA9567}" type="datetimeFigureOut">
              <a:rPr lang="en-US" smtClean="0"/>
              <a:pPr/>
              <a:t>3/1/2020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13894" y="5258597"/>
            <a:ext cx="413377" cy="304271"/>
          </a:xfrm>
        </p:spPr>
        <p:txBody>
          <a:bodyPr/>
          <a:lstStyle>
            <a:lvl1pPr>
              <a:defRPr/>
            </a:lvl1pPr>
          </a:lstStyle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Shape 31">
            <a:extLst>
              <a:ext uri="{FF2B5EF4-FFF2-40B4-BE49-F238E27FC236}">
                <a16:creationId xmlns:a16="http://schemas.microsoft.com/office/drawing/2014/main" id="{EC336A43-C9CA-1A4A-964E-DA4B604BAA18}"/>
              </a:ext>
            </a:extLst>
          </p:cNvPr>
          <p:cNvSpPr/>
          <p:nvPr/>
        </p:nvSpPr>
        <p:spPr>
          <a:xfrm>
            <a:off x="1" y="5504657"/>
            <a:ext cx="6862232" cy="210343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r>
              <a:rPr lang="en-US" sz="800" dirty="0"/>
              <a:t>Except where otherwise noted, this work is licensed under a </a:t>
            </a:r>
            <a:r>
              <a:rPr lang="en-US" sz="800" dirty="0">
                <a:hlinkClick r:id="rId2"/>
              </a:rPr>
              <a:t>Creative Commons Attribution-</a:t>
            </a:r>
            <a:r>
              <a:rPr lang="en-US" sz="800" dirty="0" err="1">
                <a:hlinkClick r:id="rId2"/>
              </a:rPr>
              <a:t>ShareAlike</a:t>
            </a:r>
            <a:r>
              <a:rPr lang="en-US" sz="800" dirty="0">
                <a:hlinkClick r:id="rId2"/>
              </a:rPr>
              <a:t> 4.0 International License</a:t>
            </a:r>
            <a:r>
              <a:rPr lang="en-US" sz="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92575463"/>
      </p:ext>
    </p:extLst>
  </p:cSld>
  <p:clrMapOvr>
    <a:masterClrMapping/>
  </p:clrMapOvr>
  <p:hf hd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3/1/2020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7737613"/>
      </p:ext>
    </p:extLst>
  </p:cSld>
  <p:clrMapOvr>
    <a:masterClrMapping/>
  </p:clrMapOvr>
  <p:hf hd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9515" y="1658938"/>
            <a:ext cx="7793037" cy="825500"/>
          </a:xfrm>
        </p:spPr>
        <p:txBody>
          <a:bodyPr/>
          <a:lstStyle>
            <a:lvl1pPr>
              <a:defRPr sz="3333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13"/>
          <p:cNvSpPr>
            <a:spLocks noGrp="1" noChangeArrowheads="1"/>
          </p:cNvSpPr>
          <p:nvPr>
            <p:ph type="subTitle" idx="1"/>
          </p:nvPr>
        </p:nvSpPr>
        <p:spPr>
          <a:xfrm>
            <a:off x="1363663" y="3287448"/>
            <a:ext cx="6400800" cy="14605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10" name="Rectangle 11"/>
          <p:cNvSpPr>
            <a:spLocks noChangeArrowheads="1"/>
          </p:cNvSpPr>
          <p:nvPr userDrawn="1"/>
        </p:nvSpPr>
        <p:spPr bwMode="auto">
          <a:xfrm flipV="1">
            <a:off x="201613" y="2509573"/>
            <a:ext cx="8693150" cy="46302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sz="1667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 txBox="1">
            <a:spLocks noGrp="1"/>
          </p:cNvSpPr>
          <p:nvPr>
            <p:ph type="title"/>
          </p:nvPr>
        </p:nvSpPr>
        <p:spPr>
          <a:xfrm>
            <a:off x="1113234" y="131341"/>
            <a:ext cx="7514035" cy="59348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SzPts val="3200"/>
              <a:buFont typeface="Franklin Gothic"/>
              <a:buNone/>
              <a:defRPr sz="3200" b="0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0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L="0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L="0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L="0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L="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L="0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L="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L="0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body" idx="1"/>
          </p:nvPr>
        </p:nvSpPr>
        <p:spPr>
          <a:xfrm>
            <a:off x="1329133" y="724829"/>
            <a:ext cx="3455391" cy="48021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spcBef>
                <a:spcPts val="400"/>
              </a:spcBef>
              <a:spcAft>
                <a:spcPts val="375"/>
              </a:spcAft>
              <a:buClr>
                <a:srgbClr val="7E241A"/>
              </a:buClr>
              <a:buSzPts val="2900"/>
              <a:buFont typeface="Arial"/>
              <a:buNone/>
              <a:defRPr sz="2000" b="0" i="0" u="none" strike="noStrike" cap="none">
                <a:solidFill>
                  <a:srgbClr val="7E241A"/>
                </a:solidFill>
                <a:latin typeface="Constantia"/>
                <a:ea typeface="Constantia"/>
                <a:cs typeface="Constantia"/>
                <a:sym typeface="Constantia"/>
              </a:defRPr>
            </a:lvl1pPr>
            <a:lvl2pPr marL="285739" marR="0" lvl="1" indent="-6339" algn="l" rtl="0">
              <a:spcBef>
                <a:spcPts val="250"/>
              </a:spcBef>
              <a:spcAft>
                <a:spcPts val="375"/>
              </a:spcAft>
              <a:buClr>
                <a:srgbClr val="7E241A"/>
              </a:buClr>
              <a:buSzPts val="1813"/>
              <a:buFont typeface="Arial"/>
              <a:buNone/>
              <a:defRPr sz="1250" b="1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2pPr>
            <a:lvl3pPr marL="571477" marR="0" lvl="2" indent="-12676" algn="l" rtl="0">
              <a:spcBef>
                <a:spcPts val="225"/>
              </a:spcBef>
              <a:spcAft>
                <a:spcPts val="375"/>
              </a:spcAft>
              <a:buClr>
                <a:srgbClr val="7E241A"/>
              </a:buClr>
              <a:buSzPts val="1631"/>
              <a:buFont typeface="Arial"/>
              <a:buNone/>
              <a:defRPr sz="1125" b="1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3pPr>
            <a:lvl4pPr marL="857216" marR="0" lvl="3" indent="-6315" algn="l" rtl="0">
              <a:spcBef>
                <a:spcPts val="200"/>
              </a:spcBef>
              <a:spcAft>
                <a:spcPts val="375"/>
              </a:spcAft>
              <a:buClr>
                <a:srgbClr val="7E241A"/>
              </a:buClr>
              <a:buSzPts val="1450"/>
              <a:buFont typeface="Arial"/>
              <a:buNone/>
              <a:defRPr sz="1000" b="1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4pPr>
            <a:lvl5pPr marL="1142954" marR="0" lvl="4" indent="-12653" algn="l" rtl="0">
              <a:spcBef>
                <a:spcPts val="200"/>
              </a:spcBef>
              <a:spcAft>
                <a:spcPts val="375"/>
              </a:spcAft>
              <a:buClr>
                <a:srgbClr val="7E241A"/>
              </a:buClr>
              <a:buSzPts val="1450"/>
              <a:buFont typeface="Arial"/>
              <a:buNone/>
              <a:defRPr sz="1000" b="1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5pPr>
            <a:lvl6pPr marL="1428693" marR="0" lvl="5" indent="-6293" algn="l" rtl="0">
              <a:spcBef>
                <a:spcPts val="200"/>
              </a:spcBef>
              <a:spcAft>
                <a:spcPts val="375"/>
              </a:spcAft>
              <a:buClr>
                <a:srgbClr val="7E241A"/>
              </a:buClr>
              <a:buSzPts val="1450"/>
              <a:buFont typeface="Arial"/>
              <a:buNone/>
              <a:defRPr sz="1000" b="1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1714431" marR="0" lvl="6" indent="-12631" algn="l" rtl="0">
              <a:spcBef>
                <a:spcPts val="200"/>
              </a:spcBef>
              <a:spcAft>
                <a:spcPts val="375"/>
              </a:spcAft>
              <a:buClr>
                <a:srgbClr val="7E241A"/>
              </a:buClr>
              <a:buSzPts val="1450"/>
              <a:buFont typeface="Arial"/>
              <a:buNone/>
              <a:defRPr sz="1000" b="1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2000170" marR="0" lvl="7" indent="-6269" algn="l" rtl="0">
              <a:spcBef>
                <a:spcPts val="200"/>
              </a:spcBef>
              <a:spcAft>
                <a:spcPts val="375"/>
              </a:spcAft>
              <a:buClr>
                <a:srgbClr val="7E241A"/>
              </a:buClr>
              <a:buSzPts val="1450"/>
              <a:buFont typeface="Arial"/>
              <a:buNone/>
              <a:defRPr sz="1000" b="1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2285909" marR="0" lvl="8" indent="-12608" algn="l" rtl="0">
              <a:spcBef>
                <a:spcPts val="200"/>
              </a:spcBef>
              <a:spcAft>
                <a:spcPts val="375"/>
              </a:spcAft>
              <a:buClr>
                <a:srgbClr val="7E241A"/>
              </a:buClr>
              <a:buSzPts val="1450"/>
              <a:buFont typeface="Arial"/>
              <a:buNone/>
              <a:defRPr sz="1000" b="1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4" name="Shape 54"/>
          <p:cNvSpPr txBox="1">
            <a:spLocks noGrp="1"/>
          </p:cNvSpPr>
          <p:nvPr>
            <p:ph type="body" idx="2"/>
          </p:nvPr>
        </p:nvSpPr>
        <p:spPr>
          <a:xfrm>
            <a:off x="1113231" y="1288832"/>
            <a:ext cx="3671292" cy="377382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347663" marR="0" lvl="0" indent="-165100" algn="l" rtl="0">
              <a:spcBef>
                <a:spcPts val="400"/>
              </a:spcBef>
              <a:spcAft>
                <a:spcPts val="375"/>
              </a:spcAft>
              <a:buClr>
                <a:srgbClr val="7E241A"/>
              </a:buClr>
              <a:buSzPts val="29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1pPr>
            <a:lvl2pPr marL="464326" marR="0" lvl="1" indent="-37606" algn="l" rtl="0">
              <a:spcBef>
                <a:spcPts val="320"/>
              </a:spcBef>
              <a:spcAft>
                <a:spcPts val="375"/>
              </a:spcAft>
              <a:buClr>
                <a:srgbClr val="7E241A"/>
              </a:buClr>
              <a:buSzPts val="232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2pPr>
            <a:lvl3pPr marL="750064" marR="0" lvl="2" indent="-80773" algn="l" rtl="0">
              <a:spcBef>
                <a:spcPts val="240"/>
              </a:spcBef>
              <a:spcAft>
                <a:spcPts val="375"/>
              </a:spcAft>
              <a:buClr>
                <a:srgbClr val="7E241A"/>
              </a:buClr>
              <a:buSzPts val="174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3pPr>
            <a:lvl4pPr marL="964368" marR="0" lvl="3" indent="-12185" algn="l" rtl="0">
              <a:spcBef>
                <a:spcPts val="220"/>
              </a:spcBef>
              <a:spcAft>
                <a:spcPts val="375"/>
              </a:spcAft>
              <a:buClr>
                <a:srgbClr val="7E241A"/>
              </a:buClr>
              <a:buSzPts val="1595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4pPr>
            <a:lvl5pPr marL="1250107" marR="0" lvl="4" indent="-18524" algn="l" rtl="0">
              <a:spcBef>
                <a:spcPts val="220"/>
              </a:spcBef>
              <a:spcAft>
                <a:spcPts val="375"/>
              </a:spcAft>
              <a:buClr>
                <a:srgbClr val="7E241A"/>
              </a:buClr>
              <a:buSzPts val="1595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5pPr>
            <a:lvl6pPr marL="1571562" marR="0" lvl="5" indent="-80105" algn="l" rtl="0">
              <a:spcBef>
                <a:spcPts val="150"/>
              </a:spcBef>
              <a:spcAft>
                <a:spcPts val="375"/>
              </a:spcAft>
              <a:buClr>
                <a:srgbClr val="7E241A"/>
              </a:buClr>
              <a:buSzPts val="1088"/>
              <a:buFont typeface="Arial"/>
              <a:buChar char="•"/>
              <a:defRPr sz="7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1857301" marR="0" lvl="6" indent="-86444" algn="l" rtl="0">
              <a:spcBef>
                <a:spcPts val="150"/>
              </a:spcBef>
              <a:spcAft>
                <a:spcPts val="375"/>
              </a:spcAft>
              <a:buClr>
                <a:srgbClr val="7E241A"/>
              </a:buClr>
              <a:buSzPts val="1088"/>
              <a:buFont typeface="Arial"/>
              <a:buChar char="•"/>
              <a:defRPr sz="7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2143039" marR="0" lvl="7" indent="-80082" algn="l" rtl="0">
              <a:spcBef>
                <a:spcPts val="150"/>
              </a:spcBef>
              <a:spcAft>
                <a:spcPts val="375"/>
              </a:spcAft>
              <a:buClr>
                <a:srgbClr val="7E241A"/>
              </a:buClr>
              <a:buSzPts val="1088"/>
              <a:buFont typeface="Arial"/>
              <a:buChar char="•"/>
              <a:defRPr sz="7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2428778" marR="0" lvl="8" indent="-86421" algn="l" rtl="0">
              <a:spcBef>
                <a:spcPts val="150"/>
              </a:spcBef>
              <a:spcAft>
                <a:spcPts val="375"/>
              </a:spcAft>
              <a:buClr>
                <a:srgbClr val="7E241A"/>
              </a:buClr>
              <a:buSzPts val="1088"/>
              <a:buFont typeface="Arial"/>
              <a:buChar char="•"/>
              <a:defRPr sz="7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5" name="Shape 55"/>
          <p:cNvSpPr txBox="1">
            <a:spLocks noGrp="1"/>
          </p:cNvSpPr>
          <p:nvPr>
            <p:ph type="body" idx="3"/>
          </p:nvPr>
        </p:nvSpPr>
        <p:spPr>
          <a:xfrm>
            <a:off x="5160366" y="731885"/>
            <a:ext cx="3466903" cy="48021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spcBef>
                <a:spcPts val="400"/>
              </a:spcBef>
              <a:spcAft>
                <a:spcPts val="375"/>
              </a:spcAft>
              <a:buClr>
                <a:srgbClr val="7E241A"/>
              </a:buClr>
              <a:buSzPts val="2900"/>
              <a:buFont typeface="Arial"/>
              <a:buNone/>
              <a:defRPr sz="2000" b="0" i="0" u="none" strike="noStrike" cap="none">
                <a:solidFill>
                  <a:srgbClr val="7E241A"/>
                </a:solidFill>
                <a:latin typeface="Constantia"/>
                <a:ea typeface="Constantia"/>
                <a:cs typeface="Constantia"/>
                <a:sym typeface="Constantia"/>
              </a:defRPr>
            </a:lvl1pPr>
            <a:lvl2pPr marL="285739" marR="0" lvl="1" indent="-6339" algn="l" rtl="0">
              <a:spcBef>
                <a:spcPts val="250"/>
              </a:spcBef>
              <a:spcAft>
                <a:spcPts val="375"/>
              </a:spcAft>
              <a:buClr>
                <a:srgbClr val="7E241A"/>
              </a:buClr>
              <a:buSzPts val="1813"/>
              <a:buFont typeface="Arial"/>
              <a:buNone/>
              <a:defRPr sz="1250" b="1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2pPr>
            <a:lvl3pPr marL="571477" marR="0" lvl="2" indent="-12676" algn="l" rtl="0">
              <a:spcBef>
                <a:spcPts val="225"/>
              </a:spcBef>
              <a:spcAft>
                <a:spcPts val="375"/>
              </a:spcAft>
              <a:buClr>
                <a:srgbClr val="7E241A"/>
              </a:buClr>
              <a:buSzPts val="1631"/>
              <a:buFont typeface="Arial"/>
              <a:buNone/>
              <a:defRPr sz="1125" b="1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3pPr>
            <a:lvl4pPr marL="857216" marR="0" lvl="3" indent="-6315" algn="l" rtl="0">
              <a:spcBef>
                <a:spcPts val="200"/>
              </a:spcBef>
              <a:spcAft>
                <a:spcPts val="375"/>
              </a:spcAft>
              <a:buClr>
                <a:srgbClr val="7E241A"/>
              </a:buClr>
              <a:buSzPts val="1450"/>
              <a:buFont typeface="Arial"/>
              <a:buNone/>
              <a:defRPr sz="1000" b="1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4pPr>
            <a:lvl5pPr marL="1142954" marR="0" lvl="4" indent="-12653" algn="l" rtl="0">
              <a:spcBef>
                <a:spcPts val="200"/>
              </a:spcBef>
              <a:spcAft>
                <a:spcPts val="375"/>
              </a:spcAft>
              <a:buClr>
                <a:srgbClr val="7E241A"/>
              </a:buClr>
              <a:buSzPts val="1450"/>
              <a:buFont typeface="Arial"/>
              <a:buNone/>
              <a:defRPr sz="1000" b="1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5pPr>
            <a:lvl6pPr marL="1428693" marR="0" lvl="5" indent="-6293" algn="l" rtl="0">
              <a:spcBef>
                <a:spcPts val="200"/>
              </a:spcBef>
              <a:spcAft>
                <a:spcPts val="375"/>
              </a:spcAft>
              <a:buClr>
                <a:srgbClr val="7E241A"/>
              </a:buClr>
              <a:buSzPts val="1450"/>
              <a:buFont typeface="Arial"/>
              <a:buNone/>
              <a:defRPr sz="1000" b="1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1714431" marR="0" lvl="6" indent="-12631" algn="l" rtl="0">
              <a:spcBef>
                <a:spcPts val="200"/>
              </a:spcBef>
              <a:spcAft>
                <a:spcPts val="375"/>
              </a:spcAft>
              <a:buClr>
                <a:srgbClr val="7E241A"/>
              </a:buClr>
              <a:buSzPts val="1450"/>
              <a:buFont typeface="Arial"/>
              <a:buNone/>
              <a:defRPr sz="1000" b="1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2000170" marR="0" lvl="7" indent="-6269" algn="l" rtl="0">
              <a:spcBef>
                <a:spcPts val="200"/>
              </a:spcBef>
              <a:spcAft>
                <a:spcPts val="375"/>
              </a:spcAft>
              <a:buClr>
                <a:srgbClr val="7E241A"/>
              </a:buClr>
              <a:buSzPts val="1450"/>
              <a:buFont typeface="Arial"/>
              <a:buNone/>
              <a:defRPr sz="1000" b="1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2285909" marR="0" lvl="8" indent="-12608" algn="l" rtl="0">
              <a:spcBef>
                <a:spcPts val="200"/>
              </a:spcBef>
              <a:spcAft>
                <a:spcPts val="375"/>
              </a:spcAft>
              <a:buClr>
                <a:srgbClr val="7E241A"/>
              </a:buClr>
              <a:buSzPts val="1450"/>
              <a:buFont typeface="Arial"/>
              <a:buNone/>
              <a:defRPr sz="1000" b="1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Shape 56"/>
          <p:cNvSpPr txBox="1">
            <a:spLocks noGrp="1"/>
          </p:cNvSpPr>
          <p:nvPr>
            <p:ph type="body" idx="4"/>
          </p:nvPr>
        </p:nvSpPr>
        <p:spPr>
          <a:xfrm>
            <a:off x="4955973" y="1288832"/>
            <a:ext cx="3671292" cy="377382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347663" marR="0" lvl="0" indent="-165100" algn="l" rtl="0">
              <a:spcBef>
                <a:spcPts val="400"/>
              </a:spcBef>
              <a:spcAft>
                <a:spcPts val="375"/>
              </a:spcAft>
              <a:buClr>
                <a:srgbClr val="7E241A"/>
              </a:buClr>
              <a:buSzPts val="29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1pPr>
            <a:lvl2pPr marL="464326" marR="0" lvl="1" indent="-37606" algn="l" rtl="0">
              <a:spcBef>
                <a:spcPts val="320"/>
              </a:spcBef>
              <a:spcAft>
                <a:spcPts val="375"/>
              </a:spcAft>
              <a:buClr>
                <a:srgbClr val="7E241A"/>
              </a:buClr>
              <a:buSzPts val="232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2pPr>
            <a:lvl3pPr marL="750064" marR="0" lvl="2" indent="-80773" algn="l" rtl="0">
              <a:spcBef>
                <a:spcPts val="240"/>
              </a:spcBef>
              <a:spcAft>
                <a:spcPts val="375"/>
              </a:spcAft>
              <a:buClr>
                <a:srgbClr val="7E241A"/>
              </a:buClr>
              <a:buSzPts val="174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3pPr>
            <a:lvl4pPr marL="964368" marR="0" lvl="3" indent="-12185" algn="l" rtl="0">
              <a:spcBef>
                <a:spcPts val="220"/>
              </a:spcBef>
              <a:spcAft>
                <a:spcPts val="375"/>
              </a:spcAft>
              <a:buClr>
                <a:srgbClr val="7E241A"/>
              </a:buClr>
              <a:buSzPts val="1595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4pPr>
            <a:lvl5pPr marL="1250107" marR="0" lvl="4" indent="-18524" algn="l" rtl="0">
              <a:spcBef>
                <a:spcPts val="220"/>
              </a:spcBef>
              <a:spcAft>
                <a:spcPts val="375"/>
              </a:spcAft>
              <a:buClr>
                <a:srgbClr val="7E241A"/>
              </a:buClr>
              <a:buSzPts val="1595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5pPr>
            <a:lvl6pPr marL="1571562" marR="0" lvl="5" indent="-80105" algn="l" rtl="0">
              <a:spcBef>
                <a:spcPts val="150"/>
              </a:spcBef>
              <a:spcAft>
                <a:spcPts val="375"/>
              </a:spcAft>
              <a:buClr>
                <a:srgbClr val="7E241A"/>
              </a:buClr>
              <a:buSzPts val="1088"/>
              <a:buFont typeface="Arial"/>
              <a:buChar char="•"/>
              <a:defRPr sz="7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1857301" marR="0" lvl="6" indent="-86444" algn="l" rtl="0">
              <a:spcBef>
                <a:spcPts val="150"/>
              </a:spcBef>
              <a:spcAft>
                <a:spcPts val="375"/>
              </a:spcAft>
              <a:buClr>
                <a:srgbClr val="7E241A"/>
              </a:buClr>
              <a:buSzPts val="1088"/>
              <a:buFont typeface="Arial"/>
              <a:buChar char="•"/>
              <a:defRPr sz="7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2143039" marR="0" lvl="7" indent="-80082" algn="l" rtl="0">
              <a:spcBef>
                <a:spcPts val="150"/>
              </a:spcBef>
              <a:spcAft>
                <a:spcPts val="375"/>
              </a:spcAft>
              <a:buClr>
                <a:srgbClr val="7E241A"/>
              </a:buClr>
              <a:buSzPts val="1088"/>
              <a:buFont typeface="Arial"/>
              <a:buChar char="•"/>
              <a:defRPr sz="7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2428778" marR="0" lvl="8" indent="-86421" algn="l" rtl="0">
              <a:spcBef>
                <a:spcPts val="150"/>
              </a:spcBef>
              <a:spcAft>
                <a:spcPts val="375"/>
              </a:spcAft>
              <a:buClr>
                <a:srgbClr val="7E241A"/>
              </a:buClr>
              <a:buSzPts val="1088"/>
              <a:buFont typeface="Arial"/>
              <a:buChar char="•"/>
              <a:defRPr sz="7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7" name="Shape 57"/>
          <p:cNvSpPr txBox="1">
            <a:spLocks noGrp="1"/>
          </p:cNvSpPr>
          <p:nvPr>
            <p:ph type="dt" idx="10"/>
          </p:nvPr>
        </p:nvSpPr>
        <p:spPr>
          <a:xfrm>
            <a:off x="7299491" y="5258597"/>
            <a:ext cx="857250" cy="304271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r" rtl="0">
              <a:spcBef>
                <a:spcPts val="160"/>
              </a:spcBef>
              <a:spcAft>
                <a:spcPts val="0"/>
              </a:spcAft>
              <a:buSzPts val="1400"/>
              <a:buNone/>
              <a:defRPr sz="800" b="0" i="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457200" marR="0" lvl="1" indent="0" algn="ctr" rtl="0">
              <a:spcBef>
                <a:spcPts val="40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914400" marR="0" lvl="2" indent="0" algn="ctr" rtl="0">
              <a:spcBef>
                <a:spcPts val="40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1371600" marR="0" lvl="3" indent="0" algn="ctr" rtl="0">
              <a:spcBef>
                <a:spcPts val="40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1828800" marR="0" lvl="4" indent="0" algn="ctr" rtl="0">
              <a:spcBef>
                <a:spcPts val="40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2286000" marR="0" lvl="5" indent="0" algn="l" rtl="0">
              <a:spcBef>
                <a:spcPts val="0"/>
              </a:spcBef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2743200" marR="0" lvl="6" indent="0" algn="l" rtl="0">
              <a:spcBef>
                <a:spcPts val="0"/>
              </a:spcBef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3200400" marR="0" lvl="7" indent="0" algn="l" rtl="0">
              <a:spcBef>
                <a:spcPts val="0"/>
              </a:spcBef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3657600" marR="0" lvl="8" indent="0" algn="l" rtl="0">
              <a:spcBef>
                <a:spcPts val="0"/>
              </a:spcBef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fld id="{B61BEF0D-F0BB-DE4B-95CE-6DB70DBA9567}" type="datetimeFigureOut">
              <a:rPr lang="en-US" smtClean="0"/>
              <a:pPr/>
              <a:t>3/1/2020</a:t>
            </a:fld>
            <a:endParaRPr lang="en-US" dirty="0"/>
          </a:p>
        </p:txBody>
      </p:sp>
      <p:sp>
        <p:nvSpPr>
          <p:cNvPr id="58" name="Shape 58"/>
          <p:cNvSpPr txBox="1">
            <a:spLocks noGrp="1"/>
          </p:cNvSpPr>
          <p:nvPr>
            <p:ph type="ftr" idx="11"/>
          </p:nvPr>
        </p:nvSpPr>
        <p:spPr>
          <a:xfrm>
            <a:off x="1929211" y="5258597"/>
            <a:ext cx="5313133" cy="304271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160"/>
              </a:spcBef>
              <a:spcAft>
                <a:spcPts val="0"/>
              </a:spcAft>
              <a:buSzPts val="1400"/>
              <a:buNone/>
              <a:defRPr sz="800" b="0" i="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457200" marR="0" lvl="1" indent="0" algn="ctr" rtl="0">
              <a:spcBef>
                <a:spcPts val="40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914400" marR="0" lvl="2" indent="0" algn="ctr" rtl="0">
              <a:spcBef>
                <a:spcPts val="40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1371600" marR="0" lvl="3" indent="0" algn="ctr" rtl="0">
              <a:spcBef>
                <a:spcPts val="40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1828800" marR="0" lvl="4" indent="0" algn="ctr" rtl="0">
              <a:spcBef>
                <a:spcPts val="40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2286000" marR="0" lvl="5" indent="0" algn="l" rtl="0">
              <a:spcBef>
                <a:spcPts val="0"/>
              </a:spcBef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2743200" marR="0" lvl="6" indent="0" algn="l" rtl="0">
              <a:spcBef>
                <a:spcPts val="0"/>
              </a:spcBef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3200400" marR="0" lvl="7" indent="0" algn="l" rtl="0">
              <a:spcBef>
                <a:spcPts val="0"/>
              </a:spcBef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3657600" marR="0" lvl="8" indent="0" algn="l" rtl="0">
              <a:spcBef>
                <a:spcPts val="0"/>
              </a:spcBef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sldNum" idx="12"/>
          </p:nvPr>
        </p:nvSpPr>
        <p:spPr>
          <a:xfrm>
            <a:off x="8213894" y="5258597"/>
            <a:ext cx="413375" cy="304271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0" name="Shape 31">
            <a:extLst>
              <a:ext uri="{FF2B5EF4-FFF2-40B4-BE49-F238E27FC236}">
                <a16:creationId xmlns:a16="http://schemas.microsoft.com/office/drawing/2014/main" id="{46D055E4-9C6C-DB4D-BA48-C07AD84C1F0A}"/>
              </a:ext>
            </a:extLst>
          </p:cNvPr>
          <p:cNvSpPr/>
          <p:nvPr/>
        </p:nvSpPr>
        <p:spPr>
          <a:xfrm>
            <a:off x="1" y="5504657"/>
            <a:ext cx="6862232" cy="210343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r>
              <a:rPr lang="en-US" sz="800" dirty="0"/>
              <a:t>Except where otherwise noted, this work is licensed under a </a:t>
            </a:r>
            <a:r>
              <a:rPr lang="en-US" sz="800" dirty="0">
                <a:hlinkClick r:id="rId2"/>
              </a:rPr>
              <a:t>Creative Commons Attribution-</a:t>
            </a:r>
            <a:r>
              <a:rPr lang="en-US" sz="800" dirty="0" err="1">
                <a:hlinkClick r:id="rId2"/>
              </a:rPr>
              <a:t>ShareAlike</a:t>
            </a:r>
            <a:r>
              <a:rPr lang="en-US" sz="800" dirty="0">
                <a:hlinkClick r:id="rId2"/>
              </a:rPr>
              <a:t> 4.0 International License</a:t>
            </a:r>
            <a:r>
              <a:rPr lang="en-US" sz="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88623149"/>
      </p:ext>
    </p:extLst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dt" idx="10"/>
          </p:nvPr>
        </p:nvSpPr>
        <p:spPr>
          <a:xfrm>
            <a:off x="7299491" y="5258597"/>
            <a:ext cx="857250" cy="304271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r" rtl="0">
              <a:spcBef>
                <a:spcPts val="160"/>
              </a:spcBef>
              <a:spcAft>
                <a:spcPts val="0"/>
              </a:spcAft>
              <a:buSzPts val="1400"/>
              <a:buNone/>
              <a:defRPr sz="800" b="0" i="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457200" marR="0" lvl="1" indent="0" algn="ctr" rtl="0">
              <a:spcBef>
                <a:spcPts val="40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914400" marR="0" lvl="2" indent="0" algn="ctr" rtl="0">
              <a:spcBef>
                <a:spcPts val="40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1371600" marR="0" lvl="3" indent="0" algn="ctr" rtl="0">
              <a:spcBef>
                <a:spcPts val="40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1828800" marR="0" lvl="4" indent="0" algn="ctr" rtl="0">
              <a:spcBef>
                <a:spcPts val="40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2286000" marR="0" lvl="5" indent="0" algn="l" rtl="0">
              <a:spcBef>
                <a:spcPts val="0"/>
              </a:spcBef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2743200" marR="0" lvl="6" indent="0" algn="l" rtl="0">
              <a:spcBef>
                <a:spcPts val="0"/>
              </a:spcBef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3200400" marR="0" lvl="7" indent="0" algn="l" rtl="0">
              <a:spcBef>
                <a:spcPts val="0"/>
              </a:spcBef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3657600" marR="0" lvl="8" indent="0" algn="l" rtl="0">
              <a:spcBef>
                <a:spcPts val="0"/>
              </a:spcBef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>
              <a:defRPr/>
            </a:pPr>
            <a:endParaRPr lang="en-US"/>
          </a:p>
        </p:txBody>
      </p:sp>
      <p:sp>
        <p:nvSpPr>
          <p:cNvPr id="67" name="Shape 67"/>
          <p:cNvSpPr txBox="1">
            <a:spLocks noGrp="1"/>
          </p:cNvSpPr>
          <p:nvPr>
            <p:ph type="ftr" idx="11"/>
          </p:nvPr>
        </p:nvSpPr>
        <p:spPr>
          <a:xfrm>
            <a:off x="1929211" y="5258597"/>
            <a:ext cx="5313133" cy="304271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160"/>
              </a:spcBef>
              <a:spcAft>
                <a:spcPts val="0"/>
              </a:spcAft>
              <a:buSzPts val="1400"/>
              <a:buNone/>
              <a:defRPr sz="800" b="0" i="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457200" marR="0" lvl="1" indent="0" algn="ctr" rtl="0">
              <a:spcBef>
                <a:spcPts val="40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914400" marR="0" lvl="2" indent="0" algn="ctr" rtl="0">
              <a:spcBef>
                <a:spcPts val="40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1371600" marR="0" lvl="3" indent="0" algn="ctr" rtl="0">
              <a:spcBef>
                <a:spcPts val="40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1828800" marR="0" lvl="4" indent="0" algn="ctr" rtl="0">
              <a:spcBef>
                <a:spcPts val="40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2286000" marR="0" lvl="5" indent="0" algn="l" rtl="0">
              <a:spcBef>
                <a:spcPts val="0"/>
              </a:spcBef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2743200" marR="0" lvl="6" indent="0" algn="l" rtl="0">
              <a:spcBef>
                <a:spcPts val="0"/>
              </a:spcBef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3200400" marR="0" lvl="7" indent="0" algn="l" rtl="0">
              <a:spcBef>
                <a:spcPts val="0"/>
              </a:spcBef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3657600" marR="0" lvl="8" indent="0" algn="l" rtl="0">
              <a:spcBef>
                <a:spcPts val="0"/>
              </a:spcBef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>
              <a:defRPr/>
            </a:pPr>
            <a:endParaRPr lang="en-US"/>
          </a:p>
        </p:txBody>
      </p:sp>
      <p:sp>
        <p:nvSpPr>
          <p:cNvPr id="68" name="Shape 68"/>
          <p:cNvSpPr txBox="1">
            <a:spLocks noGrp="1"/>
          </p:cNvSpPr>
          <p:nvPr>
            <p:ph type="sldNum" idx="12"/>
          </p:nvPr>
        </p:nvSpPr>
        <p:spPr>
          <a:xfrm>
            <a:off x="8213894" y="5258597"/>
            <a:ext cx="413375" cy="304271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>
              <a:defRPr/>
            </a:pPr>
            <a:fld id="{B9495505-AA8D-4EA2-BB21-59D01CA8662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Shape 31">
            <a:extLst>
              <a:ext uri="{FF2B5EF4-FFF2-40B4-BE49-F238E27FC236}">
                <a16:creationId xmlns:a16="http://schemas.microsoft.com/office/drawing/2014/main" id="{0D808E94-7512-F249-A343-A5A6754C8CAF}"/>
              </a:ext>
            </a:extLst>
          </p:cNvPr>
          <p:cNvSpPr/>
          <p:nvPr/>
        </p:nvSpPr>
        <p:spPr>
          <a:xfrm>
            <a:off x="1" y="5504657"/>
            <a:ext cx="6862232" cy="210343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r>
              <a:rPr lang="en-US" sz="800" dirty="0"/>
              <a:t>Except where otherwise noted, this work is licensed under a </a:t>
            </a:r>
            <a:r>
              <a:rPr lang="en-US" sz="800" dirty="0">
                <a:hlinkClick r:id="rId2"/>
              </a:rPr>
              <a:t>Creative Commons Attribution-</a:t>
            </a:r>
            <a:r>
              <a:rPr lang="en-US" sz="800" dirty="0" err="1">
                <a:hlinkClick r:id="rId2"/>
              </a:rPr>
              <a:t>ShareAlike</a:t>
            </a:r>
            <a:r>
              <a:rPr lang="en-US" sz="800" dirty="0">
                <a:hlinkClick r:id="rId2"/>
              </a:rPr>
              <a:t> 4.0 International License</a:t>
            </a:r>
            <a:r>
              <a:rPr lang="en-US" sz="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413329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 txBox="1">
            <a:spLocks noGrp="1"/>
          </p:cNvSpPr>
          <p:nvPr>
            <p:ph type="title"/>
          </p:nvPr>
        </p:nvSpPr>
        <p:spPr>
          <a:xfrm>
            <a:off x="1113236" y="1333500"/>
            <a:ext cx="2661841" cy="1143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SzPts val="2400"/>
              <a:buFont typeface="Franklin Gothic"/>
              <a:buNone/>
              <a:defRPr sz="2400" b="0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0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L="0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L="0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L="0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L="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L="0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L="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L="0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71" name="Shape 71"/>
          <p:cNvSpPr txBox="1">
            <a:spLocks noGrp="1"/>
          </p:cNvSpPr>
          <p:nvPr>
            <p:ph type="body" idx="1"/>
          </p:nvPr>
        </p:nvSpPr>
        <p:spPr>
          <a:xfrm>
            <a:off x="3946527" y="571502"/>
            <a:ext cx="4680743" cy="4558059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178587" marR="0" lvl="0" indent="42392" algn="l" rtl="0">
              <a:spcBef>
                <a:spcPts val="480"/>
              </a:spcBef>
              <a:spcAft>
                <a:spcPts val="375"/>
              </a:spcAft>
              <a:buClr>
                <a:srgbClr val="7E241A"/>
              </a:buClr>
              <a:buSzPts val="348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1pPr>
            <a:lvl2pPr marL="464326" marR="0" lvl="1" indent="-776" algn="l" rtl="0">
              <a:spcBef>
                <a:spcPts val="400"/>
              </a:spcBef>
              <a:spcAft>
                <a:spcPts val="375"/>
              </a:spcAft>
              <a:buClr>
                <a:srgbClr val="7E241A"/>
              </a:buClr>
              <a:buSzPts val="29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2pPr>
            <a:lvl3pPr marL="750064" marR="0" lvl="2" indent="-43944" algn="l" rtl="0">
              <a:spcBef>
                <a:spcPts val="320"/>
              </a:spcBef>
              <a:spcAft>
                <a:spcPts val="375"/>
              </a:spcAft>
              <a:buClr>
                <a:srgbClr val="7E241A"/>
              </a:buClr>
              <a:buSzPts val="232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3pPr>
            <a:lvl4pPr marL="964368" marR="0" lvl="3" indent="-2978" algn="l" rtl="0">
              <a:spcBef>
                <a:spcPts val="240"/>
              </a:spcBef>
              <a:spcAft>
                <a:spcPts val="375"/>
              </a:spcAft>
              <a:buClr>
                <a:srgbClr val="7E241A"/>
              </a:buClr>
              <a:buSzPts val="174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4pPr>
            <a:lvl5pPr marL="1250107" marR="0" lvl="4" indent="-9317" algn="l" rtl="0">
              <a:spcBef>
                <a:spcPts val="240"/>
              </a:spcBef>
              <a:spcAft>
                <a:spcPts val="375"/>
              </a:spcAft>
              <a:buClr>
                <a:srgbClr val="7E241A"/>
              </a:buClr>
              <a:buSzPts val="174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5pPr>
            <a:lvl6pPr marL="1571562" marR="0" lvl="5" indent="-68596" algn="l" rtl="0">
              <a:spcBef>
                <a:spcPts val="175"/>
              </a:spcBef>
              <a:spcAft>
                <a:spcPts val="375"/>
              </a:spcAft>
              <a:buClr>
                <a:srgbClr val="7E241A"/>
              </a:buClr>
              <a:buSzPts val="1269"/>
              <a:buFont typeface="Arial"/>
              <a:buChar char="•"/>
              <a:defRPr sz="875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1857301" marR="0" lvl="6" indent="-74935" algn="l" rtl="0">
              <a:spcBef>
                <a:spcPts val="175"/>
              </a:spcBef>
              <a:spcAft>
                <a:spcPts val="375"/>
              </a:spcAft>
              <a:buClr>
                <a:srgbClr val="7E241A"/>
              </a:buClr>
              <a:buSzPts val="1269"/>
              <a:buFont typeface="Arial"/>
              <a:buChar char="•"/>
              <a:defRPr sz="875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2143039" marR="0" lvl="7" indent="-68573" algn="l" rtl="0">
              <a:spcBef>
                <a:spcPts val="175"/>
              </a:spcBef>
              <a:spcAft>
                <a:spcPts val="375"/>
              </a:spcAft>
              <a:buClr>
                <a:srgbClr val="7E241A"/>
              </a:buClr>
              <a:buSzPts val="1269"/>
              <a:buFont typeface="Arial"/>
              <a:buChar char="•"/>
              <a:defRPr sz="875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2428778" marR="0" lvl="8" indent="-74912" algn="l" rtl="0">
              <a:spcBef>
                <a:spcPts val="175"/>
              </a:spcBef>
              <a:spcAft>
                <a:spcPts val="375"/>
              </a:spcAft>
              <a:buClr>
                <a:srgbClr val="7E241A"/>
              </a:buClr>
              <a:buSzPts val="1269"/>
              <a:buFont typeface="Arial"/>
              <a:buChar char="•"/>
              <a:defRPr sz="875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2" name="Shape 72"/>
          <p:cNvSpPr txBox="1">
            <a:spLocks noGrp="1"/>
          </p:cNvSpPr>
          <p:nvPr>
            <p:ph type="body" idx="2"/>
          </p:nvPr>
        </p:nvSpPr>
        <p:spPr>
          <a:xfrm>
            <a:off x="1113236" y="2476500"/>
            <a:ext cx="2661841" cy="1524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280"/>
              </a:spcBef>
              <a:spcAft>
                <a:spcPts val="375"/>
              </a:spcAft>
              <a:buClr>
                <a:srgbClr val="7E241A"/>
              </a:buClr>
              <a:buSzPts val="203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1pPr>
            <a:lvl2pPr marL="285739" marR="0" lvl="1" indent="-6339" algn="l" rtl="0">
              <a:spcBef>
                <a:spcPts val="150"/>
              </a:spcBef>
              <a:spcAft>
                <a:spcPts val="375"/>
              </a:spcAft>
              <a:buClr>
                <a:srgbClr val="7E241A"/>
              </a:buClr>
              <a:buSzPts val="1088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2pPr>
            <a:lvl3pPr marL="571477" marR="0" lvl="2" indent="-12676" algn="l" rtl="0">
              <a:spcBef>
                <a:spcPts val="125"/>
              </a:spcBef>
              <a:spcAft>
                <a:spcPts val="375"/>
              </a:spcAft>
              <a:buClr>
                <a:srgbClr val="7E241A"/>
              </a:buClr>
              <a:buSzPts val="906"/>
              <a:buFont typeface="Arial"/>
              <a:buNone/>
              <a:defRPr sz="625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3pPr>
            <a:lvl4pPr marL="857216" marR="0" lvl="3" indent="-6315" algn="l" rtl="0">
              <a:spcBef>
                <a:spcPts val="112"/>
              </a:spcBef>
              <a:spcAft>
                <a:spcPts val="375"/>
              </a:spcAft>
              <a:buClr>
                <a:srgbClr val="7E241A"/>
              </a:buClr>
              <a:buSzPts val="815"/>
              <a:buFont typeface="Arial"/>
              <a:buNone/>
              <a:defRPr sz="562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4pPr>
            <a:lvl5pPr marL="1142954" marR="0" lvl="4" indent="-12653" algn="l" rtl="0">
              <a:spcBef>
                <a:spcPts val="112"/>
              </a:spcBef>
              <a:spcAft>
                <a:spcPts val="375"/>
              </a:spcAft>
              <a:buClr>
                <a:srgbClr val="7E241A"/>
              </a:buClr>
              <a:buSzPts val="815"/>
              <a:buFont typeface="Arial"/>
              <a:buNone/>
              <a:defRPr sz="562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5pPr>
            <a:lvl6pPr marL="1428693" marR="0" lvl="5" indent="-6293" algn="l" rtl="0">
              <a:spcBef>
                <a:spcPts val="112"/>
              </a:spcBef>
              <a:spcAft>
                <a:spcPts val="375"/>
              </a:spcAft>
              <a:buClr>
                <a:srgbClr val="7E241A"/>
              </a:buClr>
              <a:buSzPts val="815"/>
              <a:buFont typeface="Arial"/>
              <a:buNone/>
              <a:defRPr sz="562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1714431" marR="0" lvl="6" indent="-12631" algn="l" rtl="0">
              <a:spcBef>
                <a:spcPts val="112"/>
              </a:spcBef>
              <a:spcAft>
                <a:spcPts val="375"/>
              </a:spcAft>
              <a:buClr>
                <a:srgbClr val="7E241A"/>
              </a:buClr>
              <a:buSzPts val="815"/>
              <a:buFont typeface="Arial"/>
              <a:buNone/>
              <a:defRPr sz="562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2000170" marR="0" lvl="7" indent="-6269" algn="l" rtl="0">
              <a:spcBef>
                <a:spcPts val="112"/>
              </a:spcBef>
              <a:spcAft>
                <a:spcPts val="375"/>
              </a:spcAft>
              <a:buClr>
                <a:srgbClr val="7E241A"/>
              </a:buClr>
              <a:buSzPts val="815"/>
              <a:buFont typeface="Arial"/>
              <a:buNone/>
              <a:defRPr sz="562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2285909" marR="0" lvl="8" indent="-12608" algn="l" rtl="0">
              <a:spcBef>
                <a:spcPts val="112"/>
              </a:spcBef>
              <a:spcAft>
                <a:spcPts val="375"/>
              </a:spcAft>
              <a:buClr>
                <a:srgbClr val="7E241A"/>
              </a:buClr>
              <a:buSzPts val="815"/>
              <a:buFont typeface="Arial"/>
              <a:buNone/>
              <a:defRPr sz="562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3" name="Shape 73"/>
          <p:cNvSpPr txBox="1">
            <a:spLocks noGrp="1"/>
          </p:cNvSpPr>
          <p:nvPr>
            <p:ph type="dt" idx="10"/>
          </p:nvPr>
        </p:nvSpPr>
        <p:spPr>
          <a:xfrm>
            <a:off x="7299491" y="5258597"/>
            <a:ext cx="857250" cy="304271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r" rtl="0">
              <a:spcBef>
                <a:spcPts val="160"/>
              </a:spcBef>
              <a:spcAft>
                <a:spcPts val="0"/>
              </a:spcAft>
              <a:buSzPts val="1400"/>
              <a:buNone/>
              <a:defRPr sz="800" b="0" i="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457200" marR="0" lvl="1" indent="0" algn="ctr" rtl="0">
              <a:spcBef>
                <a:spcPts val="40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914400" marR="0" lvl="2" indent="0" algn="ctr" rtl="0">
              <a:spcBef>
                <a:spcPts val="40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1371600" marR="0" lvl="3" indent="0" algn="ctr" rtl="0">
              <a:spcBef>
                <a:spcPts val="40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1828800" marR="0" lvl="4" indent="0" algn="ctr" rtl="0">
              <a:spcBef>
                <a:spcPts val="40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2286000" marR="0" lvl="5" indent="0" algn="l" rtl="0">
              <a:spcBef>
                <a:spcPts val="0"/>
              </a:spcBef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2743200" marR="0" lvl="6" indent="0" algn="l" rtl="0">
              <a:spcBef>
                <a:spcPts val="0"/>
              </a:spcBef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3200400" marR="0" lvl="7" indent="0" algn="l" rtl="0">
              <a:spcBef>
                <a:spcPts val="0"/>
              </a:spcBef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3657600" marR="0" lvl="8" indent="0" algn="l" rtl="0">
              <a:spcBef>
                <a:spcPts val="0"/>
              </a:spcBef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fld id="{B61BEF0D-F0BB-DE4B-95CE-6DB70DBA9567}" type="datetimeFigureOut">
              <a:rPr lang="en-US" smtClean="0"/>
              <a:pPr/>
              <a:t>3/1/2020</a:t>
            </a:fld>
            <a:endParaRPr lang="en-US" dirty="0"/>
          </a:p>
        </p:txBody>
      </p:sp>
      <p:sp>
        <p:nvSpPr>
          <p:cNvPr id="74" name="Shape 74"/>
          <p:cNvSpPr txBox="1">
            <a:spLocks noGrp="1"/>
          </p:cNvSpPr>
          <p:nvPr>
            <p:ph type="ftr" idx="11"/>
          </p:nvPr>
        </p:nvSpPr>
        <p:spPr>
          <a:xfrm>
            <a:off x="1929211" y="5258597"/>
            <a:ext cx="5313133" cy="304271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160"/>
              </a:spcBef>
              <a:spcAft>
                <a:spcPts val="0"/>
              </a:spcAft>
              <a:buSzPts val="1400"/>
              <a:buNone/>
              <a:defRPr sz="800" b="0" i="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457200" marR="0" lvl="1" indent="0" algn="ctr" rtl="0">
              <a:spcBef>
                <a:spcPts val="40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914400" marR="0" lvl="2" indent="0" algn="ctr" rtl="0">
              <a:spcBef>
                <a:spcPts val="40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1371600" marR="0" lvl="3" indent="0" algn="ctr" rtl="0">
              <a:spcBef>
                <a:spcPts val="40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1828800" marR="0" lvl="4" indent="0" algn="ctr" rtl="0">
              <a:spcBef>
                <a:spcPts val="40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2286000" marR="0" lvl="5" indent="0" algn="l" rtl="0">
              <a:spcBef>
                <a:spcPts val="0"/>
              </a:spcBef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2743200" marR="0" lvl="6" indent="0" algn="l" rtl="0">
              <a:spcBef>
                <a:spcPts val="0"/>
              </a:spcBef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3200400" marR="0" lvl="7" indent="0" algn="l" rtl="0">
              <a:spcBef>
                <a:spcPts val="0"/>
              </a:spcBef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3657600" marR="0" lvl="8" indent="0" algn="l" rtl="0">
              <a:spcBef>
                <a:spcPts val="0"/>
              </a:spcBef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sldNum" idx="12"/>
          </p:nvPr>
        </p:nvSpPr>
        <p:spPr>
          <a:xfrm>
            <a:off x="8213894" y="5258597"/>
            <a:ext cx="413375" cy="304271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Shape 31">
            <a:extLst>
              <a:ext uri="{FF2B5EF4-FFF2-40B4-BE49-F238E27FC236}">
                <a16:creationId xmlns:a16="http://schemas.microsoft.com/office/drawing/2014/main" id="{7F155B41-1DC9-AC48-8968-B0F26D8804FC}"/>
              </a:ext>
            </a:extLst>
          </p:cNvPr>
          <p:cNvSpPr/>
          <p:nvPr/>
        </p:nvSpPr>
        <p:spPr>
          <a:xfrm>
            <a:off x="1" y="5504657"/>
            <a:ext cx="6862232" cy="210343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r>
              <a:rPr lang="en-US" sz="800" dirty="0"/>
              <a:t>Except where otherwise noted, this work is licensed under a </a:t>
            </a:r>
            <a:r>
              <a:rPr lang="en-US" sz="800" dirty="0">
                <a:hlinkClick r:id="rId2"/>
              </a:rPr>
              <a:t>Creative Commons Attribution-</a:t>
            </a:r>
            <a:r>
              <a:rPr lang="en-US" sz="800" dirty="0" err="1">
                <a:hlinkClick r:id="rId2"/>
              </a:rPr>
              <a:t>ShareAlike</a:t>
            </a:r>
            <a:r>
              <a:rPr lang="en-US" sz="800" dirty="0">
                <a:hlinkClick r:id="rId2"/>
              </a:rPr>
              <a:t> 4.0 International License</a:t>
            </a:r>
            <a:r>
              <a:rPr lang="en-US" sz="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95407632"/>
      </p:ext>
    </p:extLst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>
            <a:spLocks noGrp="1"/>
          </p:cNvSpPr>
          <p:nvPr>
            <p:ph type="title"/>
          </p:nvPr>
        </p:nvSpPr>
        <p:spPr>
          <a:xfrm>
            <a:off x="1112045" y="1460499"/>
            <a:ext cx="4069619" cy="1143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SzPts val="2800"/>
              <a:buFont typeface="Franklin Gothic"/>
              <a:buNone/>
              <a:defRPr sz="2800" b="0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0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L="0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L="0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L="0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L="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L="0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L="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L="0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8" name="Shape 78"/>
          <p:cNvSpPr>
            <a:spLocks noGrp="1"/>
          </p:cNvSpPr>
          <p:nvPr>
            <p:ph type="pic" idx="2"/>
          </p:nvPr>
        </p:nvSpPr>
        <p:spPr>
          <a:xfrm>
            <a:off x="5696013" y="762000"/>
            <a:ext cx="2460731" cy="3810000"/>
          </a:xfrm>
          <a:prstGeom prst="roundRect">
            <a:avLst>
              <a:gd name="adj" fmla="val 4280"/>
            </a:avLst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t" anchorCtr="0"/>
          <a:lstStyle>
            <a:lvl1pPr marL="0" marR="0" lvl="0" indent="0" algn="ctr" rtl="0">
              <a:spcBef>
                <a:spcPts val="200"/>
              </a:spcBef>
              <a:spcAft>
                <a:spcPts val="375"/>
              </a:spcAft>
              <a:buClr>
                <a:srgbClr val="7E241A"/>
              </a:buClr>
              <a:buSzPts val="145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1pPr>
            <a:lvl2pPr marL="285739" marR="0" lvl="1" indent="-6339" algn="l" rtl="0">
              <a:spcBef>
                <a:spcPts val="200"/>
              </a:spcBef>
              <a:spcAft>
                <a:spcPts val="375"/>
              </a:spcAft>
              <a:buClr>
                <a:srgbClr val="7E241A"/>
              </a:buClr>
              <a:buSzPts val="145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2pPr>
            <a:lvl3pPr marL="571477" marR="0" lvl="2" indent="-12676" algn="l" rtl="0">
              <a:spcBef>
                <a:spcPts val="200"/>
              </a:spcBef>
              <a:spcAft>
                <a:spcPts val="375"/>
              </a:spcAft>
              <a:buClr>
                <a:srgbClr val="7E241A"/>
              </a:buClr>
              <a:buSzPts val="145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3pPr>
            <a:lvl4pPr marL="857216" marR="0" lvl="3" indent="-6315" algn="l" rtl="0">
              <a:spcBef>
                <a:spcPts val="200"/>
              </a:spcBef>
              <a:spcAft>
                <a:spcPts val="375"/>
              </a:spcAft>
              <a:buClr>
                <a:srgbClr val="7E241A"/>
              </a:buClr>
              <a:buSzPts val="145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4pPr>
            <a:lvl5pPr marL="1142954" marR="0" lvl="4" indent="-12653" algn="l" rtl="0">
              <a:spcBef>
                <a:spcPts val="200"/>
              </a:spcBef>
              <a:spcAft>
                <a:spcPts val="375"/>
              </a:spcAft>
              <a:buClr>
                <a:srgbClr val="7E241A"/>
              </a:buClr>
              <a:buSzPts val="145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5pPr>
            <a:lvl6pPr marL="1428693" marR="0" lvl="5" indent="-6293" algn="l" rtl="0">
              <a:spcBef>
                <a:spcPts val="200"/>
              </a:spcBef>
              <a:spcAft>
                <a:spcPts val="375"/>
              </a:spcAft>
              <a:buClr>
                <a:srgbClr val="7E241A"/>
              </a:buClr>
              <a:buSzPts val="145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1714431" marR="0" lvl="6" indent="-12631" algn="l" rtl="0">
              <a:spcBef>
                <a:spcPts val="200"/>
              </a:spcBef>
              <a:spcAft>
                <a:spcPts val="375"/>
              </a:spcAft>
              <a:buClr>
                <a:srgbClr val="7E241A"/>
              </a:buClr>
              <a:buSzPts val="145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2000170" marR="0" lvl="7" indent="-6269" algn="l" rtl="0">
              <a:spcBef>
                <a:spcPts val="200"/>
              </a:spcBef>
              <a:spcAft>
                <a:spcPts val="375"/>
              </a:spcAft>
              <a:buClr>
                <a:srgbClr val="7E241A"/>
              </a:buClr>
              <a:buSzPts val="145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2285909" marR="0" lvl="8" indent="-12608" algn="l" rtl="0">
              <a:spcBef>
                <a:spcPts val="200"/>
              </a:spcBef>
              <a:spcAft>
                <a:spcPts val="375"/>
              </a:spcAft>
              <a:buClr>
                <a:srgbClr val="7E241A"/>
              </a:buClr>
              <a:buSzPts val="145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1112045" y="2603499"/>
            <a:ext cx="4069619" cy="1524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360"/>
              </a:spcBef>
              <a:spcAft>
                <a:spcPts val="375"/>
              </a:spcAft>
              <a:buClr>
                <a:srgbClr val="7E241A"/>
              </a:buClr>
              <a:buSzPts val="261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1pPr>
            <a:lvl2pPr marL="285739" marR="0" lvl="1" indent="-6339" algn="l" rtl="0">
              <a:spcBef>
                <a:spcPts val="150"/>
              </a:spcBef>
              <a:spcAft>
                <a:spcPts val="375"/>
              </a:spcAft>
              <a:buClr>
                <a:srgbClr val="7E241A"/>
              </a:buClr>
              <a:buSzPts val="1088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2pPr>
            <a:lvl3pPr marL="571477" marR="0" lvl="2" indent="-12676" algn="l" rtl="0">
              <a:spcBef>
                <a:spcPts val="125"/>
              </a:spcBef>
              <a:spcAft>
                <a:spcPts val="375"/>
              </a:spcAft>
              <a:buClr>
                <a:srgbClr val="7E241A"/>
              </a:buClr>
              <a:buSzPts val="906"/>
              <a:buFont typeface="Arial"/>
              <a:buNone/>
              <a:defRPr sz="625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3pPr>
            <a:lvl4pPr marL="857216" marR="0" lvl="3" indent="-6315" algn="l" rtl="0">
              <a:spcBef>
                <a:spcPts val="112"/>
              </a:spcBef>
              <a:spcAft>
                <a:spcPts val="375"/>
              </a:spcAft>
              <a:buClr>
                <a:srgbClr val="7E241A"/>
              </a:buClr>
              <a:buSzPts val="815"/>
              <a:buFont typeface="Arial"/>
              <a:buNone/>
              <a:defRPr sz="562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4pPr>
            <a:lvl5pPr marL="1142954" marR="0" lvl="4" indent="-12653" algn="l" rtl="0">
              <a:spcBef>
                <a:spcPts val="112"/>
              </a:spcBef>
              <a:spcAft>
                <a:spcPts val="375"/>
              </a:spcAft>
              <a:buClr>
                <a:srgbClr val="7E241A"/>
              </a:buClr>
              <a:buSzPts val="815"/>
              <a:buFont typeface="Arial"/>
              <a:buNone/>
              <a:defRPr sz="562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5pPr>
            <a:lvl6pPr marL="1428693" marR="0" lvl="5" indent="-6293" algn="l" rtl="0">
              <a:spcBef>
                <a:spcPts val="112"/>
              </a:spcBef>
              <a:spcAft>
                <a:spcPts val="375"/>
              </a:spcAft>
              <a:buClr>
                <a:srgbClr val="7E241A"/>
              </a:buClr>
              <a:buSzPts val="815"/>
              <a:buFont typeface="Arial"/>
              <a:buNone/>
              <a:defRPr sz="562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1714431" marR="0" lvl="6" indent="-12631" algn="l" rtl="0">
              <a:spcBef>
                <a:spcPts val="112"/>
              </a:spcBef>
              <a:spcAft>
                <a:spcPts val="375"/>
              </a:spcAft>
              <a:buClr>
                <a:srgbClr val="7E241A"/>
              </a:buClr>
              <a:buSzPts val="815"/>
              <a:buFont typeface="Arial"/>
              <a:buNone/>
              <a:defRPr sz="562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2000170" marR="0" lvl="7" indent="-6269" algn="l" rtl="0">
              <a:spcBef>
                <a:spcPts val="112"/>
              </a:spcBef>
              <a:spcAft>
                <a:spcPts val="375"/>
              </a:spcAft>
              <a:buClr>
                <a:srgbClr val="7E241A"/>
              </a:buClr>
              <a:buSzPts val="815"/>
              <a:buFont typeface="Arial"/>
              <a:buNone/>
              <a:defRPr sz="562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2285909" marR="0" lvl="8" indent="-12608" algn="l" rtl="0">
              <a:spcBef>
                <a:spcPts val="112"/>
              </a:spcBef>
              <a:spcAft>
                <a:spcPts val="375"/>
              </a:spcAft>
              <a:buClr>
                <a:srgbClr val="7E241A"/>
              </a:buClr>
              <a:buSzPts val="815"/>
              <a:buFont typeface="Arial"/>
              <a:buNone/>
              <a:defRPr sz="562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0" name="Shape 80"/>
          <p:cNvSpPr txBox="1">
            <a:spLocks noGrp="1"/>
          </p:cNvSpPr>
          <p:nvPr>
            <p:ph type="dt" idx="10"/>
          </p:nvPr>
        </p:nvSpPr>
        <p:spPr>
          <a:xfrm>
            <a:off x="7299491" y="5258597"/>
            <a:ext cx="857250" cy="304271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r" rtl="0">
              <a:spcBef>
                <a:spcPts val="160"/>
              </a:spcBef>
              <a:spcAft>
                <a:spcPts val="0"/>
              </a:spcAft>
              <a:buSzPts val="1400"/>
              <a:buNone/>
              <a:defRPr sz="800" b="0" i="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457200" marR="0" lvl="1" indent="0" algn="ctr" rtl="0">
              <a:spcBef>
                <a:spcPts val="40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914400" marR="0" lvl="2" indent="0" algn="ctr" rtl="0">
              <a:spcBef>
                <a:spcPts val="40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1371600" marR="0" lvl="3" indent="0" algn="ctr" rtl="0">
              <a:spcBef>
                <a:spcPts val="40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1828800" marR="0" lvl="4" indent="0" algn="ctr" rtl="0">
              <a:spcBef>
                <a:spcPts val="40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2286000" marR="0" lvl="5" indent="0" algn="l" rtl="0">
              <a:spcBef>
                <a:spcPts val="0"/>
              </a:spcBef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2743200" marR="0" lvl="6" indent="0" algn="l" rtl="0">
              <a:spcBef>
                <a:spcPts val="0"/>
              </a:spcBef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3200400" marR="0" lvl="7" indent="0" algn="l" rtl="0">
              <a:spcBef>
                <a:spcPts val="0"/>
              </a:spcBef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3657600" marR="0" lvl="8" indent="0" algn="l" rtl="0">
              <a:spcBef>
                <a:spcPts val="0"/>
              </a:spcBef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fld id="{B61BEF0D-F0BB-DE4B-95CE-6DB70DBA9567}" type="datetimeFigureOut">
              <a:rPr lang="en-US" smtClean="0"/>
              <a:pPr/>
              <a:t>3/1/2020</a:t>
            </a:fld>
            <a:endParaRPr lang="en-US" dirty="0"/>
          </a:p>
        </p:txBody>
      </p:sp>
      <p:sp>
        <p:nvSpPr>
          <p:cNvPr id="81" name="Shape 81"/>
          <p:cNvSpPr txBox="1">
            <a:spLocks noGrp="1"/>
          </p:cNvSpPr>
          <p:nvPr>
            <p:ph type="ftr" idx="11"/>
          </p:nvPr>
        </p:nvSpPr>
        <p:spPr>
          <a:xfrm>
            <a:off x="1929211" y="5258597"/>
            <a:ext cx="5313133" cy="304271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160"/>
              </a:spcBef>
              <a:spcAft>
                <a:spcPts val="0"/>
              </a:spcAft>
              <a:buSzPts val="1400"/>
              <a:buNone/>
              <a:defRPr sz="800" b="0" i="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457200" marR="0" lvl="1" indent="0" algn="ctr" rtl="0">
              <a:spcBef>
                <a:spcPts val="40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914400" marR="0" lvl="2" indent="0" algn="ctr" rtl="0">
              <a:spcBef>
                <a:spcPts val="40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1371600" marR="0" lvl="3" indent="0" algn="ctr" rtl="0">
              <a:spcBef>
                <a:spcPts val="40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1828800" marR="0" lvl="4" indent="0" algn="ctr" rtl="0">
              <a:spcBef>
                <a:spcPts val="40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2286000" marR="0" lvl="5" indent="0" algn="l" rtl="0">
              <a:spcBef>
                <a:spcPts val="0"/>
              </a:spcBef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2743200" marR="0" lvl="6" indent="0" algn="l" rtl="0">
              <a:spcBef>
                <a:spcPts val="0"/>
              </a:spcBef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3200400" marR="0" lvl="7" indent="0" algn="l" rtl="0">
              <a:spcBef>
                <a:spcPts val="0"/>
              </a:spcBef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3657600" marR="0" lvl="8" indent="0" algn="l" rtl="0">
              <a:spcBef>
                <a:spcPts val="0"/>
              </a:spcBef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82" name="Shape 82"/>
          <p:cNvSpPr txBox="1">
            <a:spLocks noGrp="1"/>
          </p:cNvSpPr>
          <p:nvPr>
            <p:ph type="sldNum" idx="12"/>
          </p:nvPr>
        </p:nvSpPr>
        <p:spPr>
          <a:xfrm>
            <a:off x="8213894" y="5258597"/>
            <a:ext cx="413375" cy="304271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Shape 31">
            <a:extLst>
              <a:ext uri="{FF2B5EF4-FFF2-40B4-BE49-F238E27FC236}">
                <a16:creationId xmlns:a16="http://schemas.microsoft.com/office/drawing/2014/main" id="{8D5060AD-0E9B-4D43-B32A-50755FFD768E}"/>
              </a:ext>
            </a:extLst>
          </p:cNvPr>
          <p:cNvSpPr/>
          <p:nvPr/>
        </p:nvSpPr>
        <p:spPr>
          <a:xfrm>
            <a:off x="1" y="5504657"/>
            <a:ext cx="6862232" cy="210343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r>
              <a:rPr lang="en-US" sz="800" dirty="0"/>
              <a:t>Except where otherwise noted, this work is licensed under a </a:t>
            </a:r>
            <a:r>
              <a:rPr lang="en-US" sz="800" dirty="0">
                <a:hlinkClick r:id="rId2"/>
              </a:rPr>
              <a:t>Creative Commons Attribution-</a:t>
            </a:r>
            <a:r>
              <a:rPr lang="en-US" sz="800" dirty="0" err="1">
                <a:hlinkClick r:id="rId2"/>
              </a:rPr>
              <a:t>ShareAlike</a:t>
            </a:r>
            <a:r>
              <a:rPr lang="en-US" sz="800" dirty="0">
                <a:hlinkClick r:id="rId2"/>
              </a:rPr>
              <a:t> 4.0 International License</a:t>
            </a:r>
            <a:r>
              <a:rPr lang="en-US" sz="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43369361"/>
      </p:ext>
    </p:extLst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anoramic Picture with Caption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>
            <a:spLocks noGrp="1"/>
          </p:cNvSpPr>
          <p:nvPr>
            <p:ph type="title"/>
          </p:nvPr>
        </p:nvSpPr>
        <p:spPr>
          <a:xfrm>
            <a:off x="1113236" y="3944054"/>
            <a:ext cx="7514033" cy="47228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SzPts val="2800"/>
              <a:buFont typeface="Franklin Gothic"/>
              <a:buNone/>
              <a:defRPr sz="2800" b="0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0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L="0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L="0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L="0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L="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L="0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L="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L="0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85" name="Shape 85"/>
          <p:cNvSpPr>
            <a:spLocks noGrp="1"/>
          </p:cNvSpPr>
          <p:nvPr>
            <p:ph type="pic" idx="2"/>
          </p:nvPr>
        </p:nvSpPr>
        <p:spPr>
          <a:xfrm>
            <a:off x="1789509" y="776760"/>
            <a:ext cx="6169458" cy="2637480"/>
          </a:xfrm>
          <a:prstGeom prst="roundRect">
            <a:avLst>
              <a:gd name="adj" fmla="val 4380"/>
            </a:avLst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t" anchorCtr="0"/>
          <a:lstStyle>
            <a:lvl1pPr marL="0" marR="0" lvl="0" indent="0" algn="ctr" rtl="0">
              <a:spcBef>
                <a:spcPts val="200"/>
              </a:spcBef>
              <a:spcAft>
                <a:spcPts val="375"/>
              </a:spcAft>
              <a:buClr>
                <a:srgbClr val="7E241A"/>
              </a:buClr>
              <a:buSzPts val="145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1pPr>
            <a:lvl2pPr marL="285739" marR="0" lvl="1" indent="-6339" algn="l" rtl="0">
              <a:spcBef>
                <a:spcPts val="200"/>
              </a:spcBef>
              <a:spcAft>
                <a:spcPts val="375"/>
              </a:spcAft>
              <a:buClr>
                <a:srgbClr val="7E241A"/>
              </a:buClr>
              <a:buSzPts val="145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2pPr>
            <a:lvl3pPr marL="571477" marR="0" lvl="2" indent="-12676" algn="l" rtl="0">
              <a:spcBef>
                <a:spcPts val="200"/>
              </a:spcBef>
              <a:spcAft>
                <a:spcPts val="375"/>
              </a:spcAft>
              <a:buClr>
                <a:srgbClr val="7E241A"/>
              </a:buClr>
              <a:buSzPts val="145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3pPr>
            <a:lvl4pPr marL="857216" marR="0" lvl="3" indent="-6315" algn="l" rtl="0">
              <a:spcBef>
                <a:spcPts val="200"/>
              </a:spcBef>
              <a:spcAft>
                <a:spcPts val="375"/>
              </a:spcAft>
              <a:buClr>
                <a:srgbClr val="7E241A"/>
              </a:buClr>
              <a:buSzPts val="145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4pPr>
            <a:lvl5pPr marL="1142954" marR="0" lvl="4" indent="-12653" algn="l" rtl="0">
              <a:spcBef>
                <a:spcPts val="200"/>
              </a:spcBef>
              <a:spcAft>
                <a:spcPts val="375"/>
              </a:spcAft>
              <a:buClr>
                <a:srgbClr val="7E241A"/>
              </a:buClr>
              <a:buSzPts val="145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5pPr>
            <a:lvl6pPr marL="1428693" marR="0" lvl="5" indent="-6293" algn="l" rtl="0">
              <a:spcBef>
                <a:spcPts val="200"/>
              </a:spcBef>
              <a:spcAft>
                <a:spcPts val="375"/>
              </a:spcAft>
              <a:buClr>
                <a:srgbClr val="7E241A"/>
              </a:buClr>
              <a:buSzPts val="145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1714431" marR="0" lvl="6" indent="-12631" algn="l" rtl="0">
              <a:spcBef>
                <a:spcPts val="200"/>
              </a:spcBef>
              <a:spcAft>
                <a:spcPts val="375"/>
              </a:spcAft>
              <a:buClr>
                <a:srgbClr val="7E241A"/>
              </a:buClr>
              <a:buSzPts val="145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2000170" marR="0" lvl="7" indent="-6269" algn="l" rtl="0">
              <a:spcBef>
                <a:spcPts val="200"/>
              </a:spcBef>
              <a:spcAft>
                <a:spcPts val="375"/>
              </a:spcAft>
              <a:buClr>
                <a:srgbClr val="7E241A"/>
              </a:buClr>
              <a:buSzPts val="145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2285909" marR="0" lvl="8" indent="-12608" algn="l" rtl="0">
              <a:spcBef>
                <a:spcPts val="200"/>
              </a:spcBef>
              <a:spcAft>
                <a:spcPts val="375"/>
              </a:spcAft>
              <a:buClr>
                <a:srgbClr val="7E241A"/>
              </a:buClr>
              <a:buSzPts val="145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xfrm>
            <a:off x="1113236" y="4416336"/>
            <a:ext cx="7514033" cy="411427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240"/>
              </a:spcBef>
              <a:spcAft>
                <a:spcPts val="375"/>
              </a:spcAft>
              <a:buClr>
                <a:srgbClr val="7E241A"/>
              </a:buClr>
              <a:buSzPts val="174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1pPr>
            <a:lvl2pPr marL="285739" marR="0" lvl="1" indent="-6339" algn="l" rtl="0">
              <a:spcBef>
                <a:spcPts val="150"/>
              </a:spcBef>
              <a:spcAft>
                <a:spcPts val="375"/>
              </a:spcAft>
              <a:buClr>
                <a:srgbClr val="7E241A"/>
              </a:buClr>
              <a:buSzPts val="1088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2pPr>
            <a:lvl3pPr marL="571477" marR="0" lvl="2" indent="-12676" algn="l" rtl="0">
              <a:spcBef>
                <a:spcPts val="125"/>
              </a:spcBef>
              <a:spcAft>
                <a:spcPts val="375"/>
              </a:spcAft>
              <a:buClr>
                <a:srgbClr val="7E241A"/>
              </a:buClr>
              <a:buSzPts val="906"/>
              <a:buFont typeface="Arial"/>
              <a:buNone/>
              <a:defRPr sz="625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3pPr>
            <a:lvl4pPr marL="857216" marR="0" lvl="3" indent="-6315" algn="l" rtl="0">
              <a:spcBef>
                <a:spcPts val="112"/>
              </a:spcBef>
              <a:spcAft>
                <a:spcPts val="375"/>
              </a:spcAft>
              <a:buClr>
                <a:srgbClr val="7E241A"/>
              </a:buClr>
              <a:buSzPts val="815"/>
              <a:buFont typeface="Arial"/>
              <a:buNone/>
              <a:defRPr sz="562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4pPr>
            <a:lvl5pPr marL="1142954" marR="0" lvl="4" indent="-12653" algn="l" rtl="0">
              <a:spcBef>
                <a:spcPts val="112"/>
              </a:spcBef>
              <a:spcAft>
                <a:spcPts val="375"/>
              </a:spcAft>
              <a:buClr>
                <a:srgbClr val="7E241A"/>
              </a:buClr>
              <a:buSzPts val="815"/>
              <a:buFont typeface="Arial"/>
              <a:buNone/>
              <a:defRPr sz="562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5pPr>
            <a:lvl6pPr marL="1428693" marR="0" lvl="5" indent="-6293" algn="l" rtl="0">
              <a:spcBef>
                <a:spcPts val="112"/>
              </a:spcBef>
              <a:spcAft>
                <a:spcPts val="375"/>
              </a:spcAft>
              <a:buClr>
                <a:srgbClr val="7E241A"/>
              </a:buClr>
              <a:buSzPts val="815"/>
              <a:buFont typeface="Arial"/>
              <a:buNone/>
              <a:defRPr sz="562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1714431" marR="0" lvl="6" indent="-12631" algn="l" rtl="0">
              <a:spcBef>
                <a:spcPts val="112"/>
              </a:spcBef>
              <a:spcAft>
                <a:spcPts val="375"/>
              </a:spcAft>
              <a:buClr>
                <a:srgbClr val="7E241A"/>
              </a:buClr>
              <a:buSzPts val="815"/>
              <a:buFont typeface="Arial"/>
              <a:buNone/>
              <a:defRPr sz="562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2000170" marR="0" lvl="7" indent="-6269" algn="l" rtl="0">
              <a:spcBef>
                <a:spcPts val="112"/>
              </a:spcBef>
              <a:spcAft>
                <a:spcPts val="375"/>
              </a:spcAft>
              <a:buClr>
                <a:srgbClr val="7E241A"/>
              </a:buClr>
              <a:buSzPts val="815"/>
              <a:buFont typeface="Arial"/>
              <a:buNone/>
              <a:defRPr sz="562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2285909" marR="0" lvl="8" indent="-12608" algn="l" rtl="0">
              <a:spcBef>
                <a:spcPts val="112"/>
              </a:spcBef>
              <a:spcAft>
                <a:spcPts val="375"/>
              </a:spcAft>
              <a:buClr>
                <a:srgbClr val="7E241A"/>
              </a:buClr>
              <a:buSzPts val="815"/>
              <a:buFont typeface="Arial"/>
              <a:buNone/>
              <a:defRPr sz="562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7" name="Shape 87"/>
          <p:cNvSpPr txBox="1">
            <a:spLocks noGrp="1"/>
          </p:cNvSpPr>
          <p:nvPr>
            <p:ph type="dt" idx="10"/>
          </p:nvPr>
        </p:nvSpPr>
        <p:spPr>
          <a:xfrm>
            <a:off x="7299491" y="5258597"/>
            <a:ext cx="857250" cy="304271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r" rtl="0">
              <a:spcBef>
                <a:spcPts val="160"/>
              </a:spcBef>
              <a:spcAft>
                <a:spcPts val="0"/>
              </a:spcAft>
              <a:buSzPts val="1400"/>
              <a:buNone/>
              <a:defRPr sz="800" b="0" i="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457200" marR="0" lvl="1" indent="0" algn="ctr" rtl="0">
              <a:spcBef>
                <a:spcPts val="40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914400" marR="0" lvl="2" indent="0" algn="ctr" rtl="0">
              <a:spcBef>
                <a:spcPts val="40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1371600" marR="0" lvl="3" indent="0" algn="ctr" rtl="0">
              <a:spcBef>
                <a:spcPts val="40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1828800" marR="0" lvl="4" indent="0" algn="ctr" rtl="0">
              <a:spcBef>
                <a:spcPts val="40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2286000" marR="0" lvl="5" indent="0" algn="l" rtl="0">
              <a:spcBef>
                <a:spcPts val="0"/>
              </a:spcBef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2743200" marR="0" lvl="6" indent="0" algn="l" rtl="0">
              <a:spcBef>
                <a:spcPts val="0"/>
              </a:spcBef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3200400" marR="0" lvl="7" indent="0" algn="l" rtl="0">
              <a:spcBef>
                <a:spcPts val="0"/>
              </a:spcBef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3657600" marR="0" lvl="8" indent="0" algn="l" rtl="0">
              <a:spcBef>
                <a:spcPts val="0"/>
              </a:spcBef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fld id="{B61BEF0D-F0BB-DE4B-95CE-6DB70DBA9567}" type="datetimeFigureOut">
              <a:rPr lang="en-US" smtClean="0"/>
              <a:pPr/>
              <a:t>3/1/2020</a:t>
            </a:fld>
            <a:endParaRPr lang="en-US" dirty="0"/>
          </a:p>
        </p:txBody>
      </p:sp>
      <p:sp>
        <p:nvSpPr>
          <p:cNvPr id="88" name="Shape 88"/>
          <p:cNvSpPr txBox="1">
            <a:spLocks noGrp="1"/>
          </p:cNvSpPr>
          <p:nvPr>
            <p:ph type="ftr" idx="11"/>
          </p:nvPr>
        </p:nvSpPr>
        <p:spPr>
          <a:xfrm>
            <a:off x="1929211" y="5258597"/>
            <a:ext cx="5313133" cy="304271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160"/>
              </a:spcBef>
              <a:spcAft>
                <a:spcPts val="0"/>
              </a:spcAft>
              <a:buSzPts val="1400"/>
              <a:buNone/>
              <a:defRPr sz="800" b="0" i="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457200" marR="0" lvl="1" indent="0" algn="ctr" rtl="0">
              <a:spcBef>
                <a:spcPts val="40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914400" marR="0" lvl="2" indent="0" algn="ctr" rtl="0">
              <a:spcBef>
                <a:spcPts val="40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1371600" marR="0" lvl="3" indent="0" algn="ctr" rtl="0">
              <a:spcBef>
                <a:spcPts val="40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1828800" marR="0" lvl="4" indent="0" algn="ctr" rtl="0">
              <a:spcBef>
                <a:spcPts val="40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2286000" marR="0" lvl="5" indent="0" algn="l" rtl="0">
              <a:spcBef>
                <a:spcPts val="0"/>
              </a:spcBef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2743200" marR="0" lvl="6" indent="0" algn="l" rtl="0">
              <a:spcBef>
                <a:spcPts val="0"/>
              </a:spcBef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3200400" marR="0" lvl="7" indent="0" algn="l" rtl="0">
              <a:spcBef>
                <a:spcPts val="0"/>
              </a:spcBef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3657600" marR="0" lvl="8" indent="0" algn="l" rtl="0">
              <a:spcBef>
                <a:spcPts val="0"/>
              </a:spcBef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89" name="Shape 89"/>
          <p:cNvSpPr txBox="1">
            <a:spLocks noGrp="1"/>
          </p:cNvSpPr>
          <p:nvPr>
            <p:ph type="sldNum" idx="12"/>
          </p:nvPr>
        </p:nvSpPr>
        <p:spPr>
          <a:xfrm>
            <a:off x="8213894" y="5258597"/>
            <a:ext cx="413375" cy="304271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Shape 31">
            <a:extLst>
              <a:ext uri="{FF2B5EF4-FFF2-40B4-BE49-F238E27FC236}">
                <a16:creationId xmlns:a16="http://schemas.microsoft.com/office/drawing/2014/main" id="{746BCFE3-B383-7A40-9A60-D70D4D0396E8}"/>
              </a:ext>
            </a:extLst>
          </p:cNvPr>
          <p:cNvSpPr/>
          <p:nvPr/>
        </p:nvSpPr>
        <p:spPr>
          <a:xfrm>
            <a:off x="1" y="5504657"/>
            <a:ext cx="6862232" cy="210343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r>
              <a:rPr lang="en-US" sz="800" dirty="0"/>
              <a:t>Except where otherwise noted, this work is licensed under a </a:t>
            </a:r>
            <a:r>
              <a:rPr lang="en-US" sz="800" dirty="0">
                <a:hlinkClick r:id="rId2"/>
              </a:rPr>
              <a:t>Creative Commons Attribution-</a:t>
            </a:r>
            <a:r>
              <a:rPr lang="en-US" sz="800" dirty="0" err="1">
                <a:hlinkClick r:id="rId2"/>
              </a:rPr>
              <a:t>ShareAlike</a:t>
            </a:r>
            <a:r>
              <a:rPr lang="en-US" sz="800" dirty="0">
                <a:hlinkClick r:id="rId2"/>
              </a:rPr>
              <a:t> 4.0 International License</a:t>
            </a:r>
            <a:r>
              <a:rPr lang="en-US" sz="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57017014"/>
      </p:ext>
    </p:extLst>
  </p:cSld>
  <p:clrMapOvr>
    <a:masterClrMapping/>
  </p:clrMapOvr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aption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>
            <a:spLocks noGrp="1"/>
          </p:cNvSpPr>
          <p:nvPr>
            <p:ph type="title"/>
          </p:nvPr>
        </p:nvSpPr>
        <p:spPr>
          <a:xfrm>
            <a:off x="1113237" y="571500"/>
            <a:ext cx="7514033" cy="2540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SzPts val="3600"/>
              <a:buFont typeface="Franklin Gothic"/>
              <a:buNone/>
              <a:defRPr sz="3600" b="0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0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L="0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L="0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L="0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L="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L="0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L="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L="0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1113236" y="3619500"/>
            <a:ext cx="7514035" cy="1206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400"/>
              </a:spcBef>
              <a:spcAft>
                <a:spcPts val="375"/>
              </a:spcAft>
              <a:buClr>
                <a:srgbClr val="7E241A"/>
              </a:buClr>
              <a:buSzPts val="29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1pPr>
            <a:lvl2pPr marL="285739" marR="0" lvl="1" indent="-6339" algn="l" rtl="0">
              <a:spcBef>
                <a:spcPts val="225"/>
              </a:spcBef>
              <a:spcAft>
                <a:spcPts val="375"/>
              </a:spcAft>
              <a:buClr>
                <a:srgbClr val="7E241A"/>
              </a:buClr>
              <a:buSzPts val="1631"/>
              <a:buFont typeface="Arial"/>
              <a:buNone/>
              <a:defRPr sz="1125" b="0" i="0" u="none" strike="noStrike" cap="none">
                <a:solidFill>
                  <a:srgbClr val="8891AD"/>
                </a:solidFill>
                <a:latin typeface="Constantia"/>
                <a:ea typeface="Constantia"/>
                <a:cs typeface="Constantia"/>
                <a:sym typeface="Constantia"/>
              </a:defRPr>
            </a:lvl2pPr>
            <a:lvl3pPr marL="571477" marR="0" lvl="2" indent="-12676" algn="l" rtl="0">
              <a:spcBef>
                <a:spcPts val="200"/>
              </a:spcBef>
              <a:spcAft>
                <a:spcPts val="375"/>
              </a:spcAft>
              <a:buClr>
                <a:srgbClr val="7E241A"/>
              </a:buClr>
              <a:buSzPts val="1450"/>
              <a:buFont typeface="Arial"/>
              <a:buNone/>
              <a:defRPr sz="1000" b="0" i="0" u="none" strike="noStrike" cap="none">
                <a:solidFill>
                  <a:srgbClr val="8891AD"/>
                </a:solidFill>
                <a:latin typeface="Constantia"/>
                <a:ea typeface="Constantia"/>
                <a:cs typeface="Constantia"/>
                <a:sym typeface="Constantia"/>
              </a:defRPr>
            </a:lvl3pPr>
            <a:lvl4pPr marL="857216" marR="0" lvl="3" indent="-6315" algn="l" rtl="0">
              <a:spcBef>
                <a:spcPts val="175"/>
              </a:spcBef>
              <a:spcAft>
                <a:spcPts val="375"/>
              </a:spcAft>
              <a:buClr>
                <a:srgbClr val="7E241A"/>
              </a:buClr>
              <a:buSzPts val="1269"/>
              <a:buFont typeface="Arial"/>
              <a:buNone/>
              <a:defRPr sz="875" b="0" i="0" u="none" strike="noStrike" cap="none">
                <a:solidFill>
                  <a:srgbClr val="8891AD"/>
                </a:solidFill>
                <a:latin typeface="Constantia"/>
                <a:ea typeface="Constantia"/>
                <a:cs typeface="Constantia"/>
                <a:sym typeface="Constantia"/>
              </a:defRPr>
            </a:lvl4pPr>
            <a:lvl5pPr marL="1142954" marR="0" lvl="4" indent="-12653" algn="l" rtl="0">
              <a:spcBef>
                <a:spcPts val="175"/>
              </a:spcBef>
              <a:spcAft>
                <a:spcPts val="375"/>
              </a:spcAft>
              <a:buClr>
                <a:srgbClr val="7E241A"/>
              </a:buClr>
              <a:buSzPts val="1269"/>
              <a:buFont typeface="Arial"/>
              <a:buNone/>
              <a:defRPr sz="875" b="0" i="0" u="none" strike="noStrike" cap="none">
                <a:solidFill>
                  <a:srgbClr val="8891AD"/>
                </a:solidFill>
                <a:latin typeface="Constantia"/>
                <a:ea typeface="Constantia"/>
                <a:cs typeface="Constantia"/>
                <a:sym typeface="Constantia"/>
              </a:defRPr>
            </a:lvl5pPr>
            <a:lvl6pPr marL="1428693" marR="0" lvl="5" indent="-6293" algn="l" rtl="0">
              <a:spcBef>
                <a:spcPts val="175"/>
              </a:spcBef>
              <a:spcAft>
                <a:spcPts val="375"/>
              </a:spcAft>
              <a:buClr>
                <a:srgbClr val="7E241A"/>
              </a:buClr>
              <a:buSzPts val="1269"/>
              <a:buFont typeface="Arial"/>
              <a:buNone/>
              <a:defRPr sz="875" b="0" i="0" u="none" strike="noStrike" cap="none">
                <a:solidFill>
                  <a:srgbClr val="8891AD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1714431" marR="0" lvl="6" indent="-12631" algn="l" rtl="0">
              <a:spcBef>
                <a:spcPts val="175"/>
              </a:spcBef>
              <a:spcAft>
                <a:spcPts val="375"/>
              </a:spcAft>
              <a:buClr>
                <a:srgbClr val="7E241A"/>
              </a:buClr>
              <a:buSzPts val="1269"/>
              <a:buFont typeface="Arial"/>
              <a:buNone/>
              <a:defRPr sz="875" b="0" i="0" u="none" strike="noStrike" cap="none">
                <a:solidFill>
                  <a:srgbClr val="8891AD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2000170" marR="0" lvl="7" indent="-6269" algn="l" rtl="0">
              <a:spcBef>
                <a:spcPts val="175"/>
              </a:spcBef>
              <a:spcAft>
                <a:spcPts val="375"/>
              </a:spcAft>
              <a:buClr>
                <a:srgbClr val="7E241A"/>
              </a:buClr>
              <a:buSzPts val="1269"/>
              <a:buFont typeface="Arial"/>
              <a:buNone/>
              <a:defRPr sz="875" b="0" i="0" u="none" strike="noStrike" cap="none">
                <a:solidFill>
                  <a:srgbClr val="8891AD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2285909" marR="0" lvl="8" indent="-12608" algn="l" rtl="0">
              <a:spcBef>
                <a:spcPts val="175"/>
              </a:spcBef>
              <a:spcAft>
                <a:spcPts val="375"/>
              </a:spcAft>
              <a:buClr>
                <a:srgbClr val="7E241A"/>
              </a:buClr>
              <a:buSzPts val="1269"/>
              <a:buFont typeface="Arial"/>
              <a:buNone/>
              <a:defRPr sz="875" b="0" i="0" u="none" strike="noStrike" cap="none">
                <a:solidFill>
                  <a:srgbClr val="8891AD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3" name="Shape 93"/>
          <p:cNvSpPr txBox="1">
            <a:spLocks noGrp="1"/>
          </p:cNvSpPr>
          <p:nvPr>
            <p:ph type="dt" idx="10"/>
          </p:nvPr>
        </p:nvSpPr>
        <p:spPr>
          <a:xfrm>
            <a:off x="7299491" y="5258597"/>
            <a:ext cx="857250" cy="304271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r" rtl="0">
              <a:spcBef>
                <a:spcPts val="160"/>
              </a:spcBef>
              <a:spcAft>
                <a:spcPts val="0"/>
              </a:spcAft>
              <a:buSzPts val="1400"/>
              <a:buNone/>
              <a:defRPr sz="800" b="0" i="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457200" marR="0" lvl="1" indent="0" algn="ctr" rtl="0">
              <a:spcBef>
                <a:spcPts val="40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914400" marR="0" lvl="2" indent="0" algn="ctr" rtl="0">
              <a:spcBef>
                <a:spcPts val="40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1371600" marR="0" lvl="3" indent="0" algn="ctr" rtl="0">
              <a:spcBef>
                <a:spcPts val="40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1828800" marR="0" lvl="4" indent="0" algn="ctr" rtl="0">
              <a:spcBef>
                <a:spcPts val="40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2286000" marR="0" lvl="5" indent="0" algn="l" rtl="0">
              <a:spcBef>
                <a:spcPts val="0"/>
              </a:spcBef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2743200" marR="0" lvl="6" indent="0" algn="l" rtl="0">
              <a:spcBef>
                <a:spcPts val="0"/>
              </a:spcBef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3200400" marR="0" lvl="7" indent="0" algn="l" rtl="0">
              <a:spcBef>
                <a:spcPts val="0"/>
              </a:spcBef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3657600" marR="0" lvl="8" indent="0" algn="l" rtl="0">
              <a:spcBef>
                <a:spcPts val="0"/>
              </a:spcBef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fld id="{B61BEF0D-F0BB-DE4B-95CE-6DB70DBA9567}" type="datetimeFigureOut">
              <a:rPr lang="en-US" smtClean="0"/>
              <a:pPr/>
              <a:t>3/1/2020</a:t>
            </a:fld>
            <a:endParaRPr lang="en-US" dirty="0"/>
          </a:p>
        </p:txBody>
      </p:sp>
      <p:sp>
        <p:nvSpPr>
          <p:cNvPr id="94" name="Shape 94"/>
          <p:cNvSpPr txBox="1">
            <a:spLocks noGrp="1"/>
          </p:cNvSpPr>
          <p:nvPr>
            <p:ph type="ftr" idx="11"/>
          </p:nvPr>
        </p:nvSpPr>
        <p:spPr>
          <a:xfrm>
            <a:off x="1929211" y="5258597"/>
            <a:ext cx="5313133" cy="304271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160"/>
              </a:spcBef>
              <a:spcAft>
                <a:spcPts val="0"/>
              </a:spcAft>
              <a:buSzPts val="1400"/>
              <a:buNone/>
              <a:defRPr sz="800" b="0" i="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457200" marR="0" lvl="1" indent="0" algn="ctr" rtl="0">
              <a:spcBef>
                <a:spcPts val="40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914400" marR="0" lvl="2" indent="0" algn="ctr" rtl="0">
              <a:spcBef>
                <a:spcPts val="40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1371600" marR="0" lvl="3" indent="0" algn="ctr" rtl="0">
              <a:spcBef>
                <a:spcPts val="40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1828800" marR="0" lvl="4" indent="0" algn="ctr" rtl="0">
              <a:spcBef>
                <a:spcPts val="40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2286000" marR="0" lvl="5" indent="0" algn="l" rtl="0">
              <a:spcBef>
                <a:spcPts val="0"/>
              </a:spcBef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2743200" marR="0" lvl="6" indent="0" algn="l" rtl="0">
              <a:spcBef>
                <a:spcPts val="0"/>
              </a:spcBef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3200400" marR="0" lvl="7" indent="0" algn="l" rtl="0">
              <a:spcBef>
                <a:spcPts val="0"/>
              </a:spcBef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3657600" marR="0" lvl="8" indent="0" algn="l" rtl="0">
              <a:spcBef>
                <a:spcPts val="0"/>
              </a:spcBef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95" name="Shape 95"/>
          <p:cNvSpPr txBox="1">
            <a:spLocks noGrp="1"/>
          </p:cNvSpPr>
          <p:nvPr>
            <p:ph type="sldNum" idx="12"/>
          </p:nvPr>
        </p:nvSpPr>
        <p:spPr>
          <a:xfrm>
            <a:off x="8213894" y="5258597"/>
            <a:ext cx="413375" cy="304271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Shape 31">
            <a:extLst>
              <a:ext uri="{FF2B5EF4-FFF2-40B4-BE49-F238E27FC236}">
                <a16:creationId xmlns:a16="http://schemas.microsoft.com/office/drawing/2014/main" id="{14338ABC-BB26-A546-8251-A879215DE256}"/>
              </a:ext>
            </a:extLst>
          </p:cNvPr>
          <p:cNvSpPr/>
          <p:nvPr/>
        </p:nvSpPr>
        <p:spPr>
          <a:xfrm>
            <a:off x="1" y="5504657"/>
            <a:ext cx="6862232" cy="210343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r>
              <a:rPr lang="en-US" sz="800" dirty="0"/>
              <a:t>Except where otherwise noted, this work is licensed under a </a:t>
            </a:r>
            <a:r>
              <a:rPr lang="en-US" sz="800" dirty="0">
                <a:hlinkClick r:id="rId2"/>
              </a:rPr>
              <a:t>Creative Commons Attribution-</a:t>
            </a:r>
            <a:r>
              <a:rPr lang="en-US" sz="800" dirty="0" err="1">
                <a:hlinkClick r:id="rId2"/>
              </a:rPr>
              <a:t>ShareAlike</a:t>
            </a:r>
            <a:r>
              <a:rPr lang="en-US" sz="800" dirty="0">
                <a:hlinkClick r:id="rId2"/>
              </a:rPr>
              <a:t> 4.0 International License</a:t>
            </a:r>
            <a:r>
              <a:rPr lang="en-US" sz="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92686877"/>
      </p:ext>
    </p:extLst>
  </p:cSld>
  <p:clrMapOvr>
    <a:masterClrMapping/>
  </p:clrMapOvr>
  <p:hf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 with Caption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/>
          <p:nvPr/>
        </p:nvSpPr>
        <p:spPr>
          <a:xfrm>
            <a:off x="1198959" y="719186"/>
            <a:ext cx="457200" cy="487313"/>
          </a:xfrm>
          <a:prstGeom prst="rect">
            <a:avLst/>
          </a:prstGeom>
          <a:noFill/>
          <a:ln>
            <a:noFill/>
          </a:ln>
        </p:spPr>
        <p:txBody>
          <a:bodyPr wrap="square" lIns="57150" tIns="28575" rIns="57150" bIns="28575" anchor="ctr" anchorCtr="0">
            <a:noAutofit/>
          </a:bodyPr>
          <a:lstStyle/>
          <a:p>
            <a:pPr marL="0" marR="0" lvl="0" indent="-174625" algn="ctr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750"/>
              <a:buFont typeface="Noto Sans Symbols"/>
              <a:buNone/>
            </a:pPr>
            <a:r>
              <a:rPr lang="en-US" sz="5000" b="0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“</a:t>
            </a:r>
          </a:p>
        </p:txBody>
      </p:sp>
      <p:sp>
        <p:nvSpPr>
          <p:cNvPr id="98" name="Shape 98"/>
          <p:cNvSpPr txBox="1"/>
          <p:nvPr/>
        </p:nvSpPr>
        <p:spPr>
          <a:xfrm>
            <a:off x="8170069" y="2349499"/>
            <a:ext cx="457200" cy="487313"/>
          </a:xfrm>
          <a:prstGeom prst="rect">
            <a:avLst/>
          </a:prstGeom>
          <a:noFill/>
          <a:ln>
            <a:noFill/>
          </a:ln>
        </p:spPr>
        <p:txBody>
          <a:bodyPr wrap="square" lIns="57150" tIns="28575" rIns="57150" bIns="28575" anchor="ctr" anchorCtr="0">
            <a:noAutofit/>
          </a:bodyPr>
          <a:lstStyle/>
          <a:p>
            <a:pPr marL="0" marR="0" lvl="0" indent="-174625" algn="r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750"/>
              <a:buFont typeface="Noto Sans Symbols"/>
              <a:buNone/>
            </a:pPr>
            <a:r>
              <a:rPr lang="en-US" sz="5000" b="0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”</a:t>
            </a:r>
          </a:p>
        </p:txBody>
      </p:sp>
      <p:sp>
        <p:nvSpPr>
          <p:cNvPr id="99" name="Shape 99"/>
          <p:cNvSpPr txBox="1">
            <a:spLocks noGrp="1"/>
          </p:cNvSpPr>
          <p:nvPr>
            <p:ph type="title"/>
          </p:nvPr>
        </p:nvSpPr>
        <p:spPr>
          <a:xfrm>
            <a:off x="1656161" y="571501"/>
            <a:ext cx="6742509" cy="2285999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SzPts val="3600"/>
              <a:buFont typeface="Franklin Gothic"/>
              <a:buNone/>
              <a:defRPr sz="3600" b="0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0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L="0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L="0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L="0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L="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L="0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L="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L="0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0" name="Shape 100"/>
          <p:cNvSpPr txBox="1">
            <a:spLocks noGrp="1"/>
          </p:cNvSpPr>
          <p:nvPr>
            <p:ph type="body" idx="1"/>
          </p:nvPr>
        </p:nvSpPr>
        <p:spPr>
          <a:xfrm>
            <a:off x="1827611" y="2857499"/>
            <a:ext cx="6399611" cy="317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360"/>
              </a:spcBef>
              <a:spcAft>
                <a:spcPts val="375"/>
              </a:spcAft>
              <a:buClr>
                <a:srgbClr val="7E241A"/>
              </a:buClr>
              <a:buSzPts val="261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1pPr>
            <a:lvl2pPr marL="285739" marR="0" lvl="1" indent="-6339" algn="l" rtl="0">
              <a:spcBef>
                <a:spcPts val="440"/>
              </a:spcBef>
              <a:spcAft>
                <a:spcPts val="375"/>
              </a:spcAft>
              <a:buClr>
                <a:srgbClr val="7E241A"/>
              </a:buClr>
              <a:buSzPts val="319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2pPr>
            <a:lvl3pPr marL="571477" marR="0" lvl="2" indent="-12676" algn="l" rtl="0">
              <a:spcBef>
                <a:spcPts val="400"/>
              </a:spcBef>
              <a:spcAft>
                <a:spcPts val="375"/>
              </a:spcAft>
              <a:buClr>
                <a:srgbClr val="7E241A"/>
              </a:buClr>
              <a:buSzPts val="29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3pPr>
            <a:lvl4pPr marL="857216" marR="0" lvl="3" indent="-6315" algn="l" rtl="0">
              <a:spcBef>
                <a:spcPts val="360"/>
              </a:spcBef>
              <a:spcAft>
                <a:spcPts val="375"/>
              </a:spcAft>
              <a:buClr>
                <a:srgbClr val="7E241A"/>
              </a:buClr>
              <a:buSzPts val="261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4pPr>
            <a:lvl5pPr marL="1142954" marR="0" lvl="4" indent="-12653" algn="l" rtl="0">
              <a:spcBef>
                <a:spcPts val="320"/>
              </a:spcBef>
              <a:spcAft>
                <a:spcPts val="375"/>
              </a:spcAft>
              <a:buClr>
                <a:srgbClr val="7E241A"/>
              </a:buClr>
              <a:buSzPts val="232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5pPr>
            <a:lvl6pPr marL="1571562" marR="0" lvl="5" indent="-68596" algn="l" rtl="0">
              <a:spcBef>
                <a:spcPts val="175"/>
              </a:spcBef>
              <a:spcAft>
                <a:spcPts val="375"/>
              </a:spcAft>
              <a:buClr>
                <a:srgbClr val="7E241A"/>
              </a:buClr>
              <a:buSzPts val="1269"/>
              <a:buFont typeface="Arial"/>
              <a:buChar char="•"/>
              <a:defRPr sz="875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1857301" marR="0" lvl="6" indent="-74935" algn="l" rtl="0">
              <a:spcBef>
                <a:spcPts val="175"/>
              </a:spcBef>
              <a:spcAft>
                <a:spcPts val="375"/>
              </a:spcAft>
              <a:buClr>
                <a:srgbClr val="7E241A"/>
              </a:buClr>
              <a:buSzPts val="1269"/>
              <a:buFont typeface="Arial"/>
              <a:buChar char="•"/>
              <a:defRPr sz="875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2143039" marR="0" lvl="7" indent="-68573" algn="l" rtl="0">
              <a:spcBef>
                <a:spcPts val="175"/>
              </a:spcBef>
              <a:spcAft>
                <a:spcPts val="375"/>
              </a:spcAft>
              <a:buClr>
                <a:srgbClr val="7E241A"/>
              </a:buClr>
              <a:buSzPts val="1269"/>
              <a:buFont typeface="Arial"/>
              <a:buChar char="•"/>
              <a:defRPr sz="875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2428778" marR="0" lvl="8" indent="-74912" algn="l" rtl="0">
              <a:spcBef>
                <a:spcPts val="175"/>
              </a:spcBef>
              <a:spcAft>
                <a:spcPts val="375"/>
              </a:spcAft>
              <a:buClr>
                <a:srgbClr val="7E241A"/>
              </a:buClr>
              <a:buSzPts val="1269"/>
              <a:buFont typeface="Arial"/>
              <a:buChar char="•"/>
              <a:defRPr sz="875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1" name="Shape 101"/>
          <p:cNvSpPr txBox="1">
            <a:spLocks noGrp="1"/>
          </p:cNvSpPr>
          <p:nvPr>
            <p:ph type="body" idx="2"/>
          </p:nvPr>
        </p:nvSpPr>
        <p:spPr>
          <a:xfrm>
            <a:off x="1113236" y="3619500"/>
            <a:ext cx="7514033" cy="1206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400"/>
              </a:spcBef>
              <a:spcAft>
                <a:spcPts val="375"/>
              </a:spcAft>
              <a:buClr>
                <a:srgbClr val="7E241A"/>
              </a:buClr>
              <a:buSzPts val="29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1pPr>
            <a:lvl2pPr marL="285739" marR="0" lvl="1" indent="-6339" algn="l" rtl="0">
              <a:spcBef>
                <a:spcPts val="225"/>
              </a:spcBef>
              <a:spcAft>
                <a:spcPts val="375"/>
              </a:spcAft>
              <a:buClr>
                <a:srgbClr val="7E241A"/>
              </a:buClr>
              <a:buSzPts val="1631"/>
              <a:buFont typeface="Arial"/>
              <a:buNone/>
              <a:defRPr sz="1125" b="0" i="0" u="none" strike="noStrike" cap="none">
                <a:solidFill>
                  <a:srgbClr val="8891AD"/>
                </a:solidFill>
                <a:latin typeface="Constantia"/>
                <a:ea typeface="Constantia"/>
                <a:cs typeface="Constantia"/>
                <a:sym typeface="Constantia"/>
              </a:defRPr>
            </a:lvl2pPr>
            <a:lvl3pPr marL="571477" marR="0" lvl="2" indent="-12676" algn="l" rtl="0">
              <a:spcBef>
                <a:spcPts val="200"/>
              </a:spcBef>
              <a:spcAft>
                <a:spcPts val="375"/>
              </a:spcAft>
              <a:buClr>
                <a:srgbClr val="7E241A"/>
              </a:buClr>
              <a:buSzPts val="1450"/>
              <a:buFont typeface="Arial"/>
              <a:buNone/>
              <a:defRPr sz="1000" b="0" i="0" u="none" strike="noStrike" cap="none">
                <a:solidFill>
                  <a:srgbClr val="8891AD"/>
                </a:solidFill>
                <a:latin typeface="Constantia"/>
                <a:ea typeface="Constantia"/>
                <a:cs typeface="Constantia"/>
                <a:sym typeface="Constantia"/>
              </a:defRPr>
            </a:lvl3pPr>
            <a:lvl4pPr marL="857216" marR="0" lvl="3" indent="-6315" algn="l" rtl="0">
              <a:spcBef>
                <a:spcPts val="175"/>
              </a:spcBef>
              <a:spcAft>
                <a:spcPts val="375"/>
              </a:spcAft>
              <a:buClr>
                <a:srgbClr val="7E241A"/>
              </a:buClr>
              <a:buSzPts val="1269"/>
              <a:buFont typeface="Arial"/>
              <a:buNone/>
              <a:defRPr sz="875" b="0" i="0" u="none" strike="noStrike" cap="none">
                <a:solidFill>
                  <a:srgbClr val="8891AD"/>
                </a:solidFill>
                <a:latin typeface="Constantia"/>
                <a:ea typeface="Constantia"/>
                <a:cs typeface="Constantia"/>
                <a:sym typeface="Constantia"/>
              </a:defRPr>
            </a:lvl4pPr>
            <a:lvl5pPr marL="1142954" marR="0" lvl="4" indent="-12653" algn="l" rtl="0">
              <a:spcBef>
                <a:spcPts val="175"/>
              </a:spcBef>
              <a:spcAft>
                <a:spcPts val="375"/>
              </a:spcAft>
              <a:buClr>
                <a:srgbClr val="7E241A"/>
              </a:buClr>
              <a:buSzPts val="1269"/>
              <a:buFont typeface="Arial"/>
              <a:buNone/>
              <a:defRPr sz="875" b="0" i="0" u="none" strike="noStrike" cap="none">
                <a:solidFill>
                  <a:srgbClr val="8891AD"/>
                </a:solidFill>
                <a:latin typeface="Constantia"/>
                <a:ea typeface="Constantia"/>
                <a:cs typeface="Constantia"/>
                <a:sym typeface="Constantia"/>
              </a:defRPr>
            </a:lvl5pPr>
            <a:lvl6pPr marL="1428693" marR="0" lvl="5" indent="-6293" algn="l" rtl="0">
              <a:spcBef>
                <a:spcPts val="175"/>
              </a:spcBef>
              <a:spcAft>
                <a:spcPts val="375"/>
              </a:spcAft>
              <a:buClr>
                <a:srgbClr val="7E241A"/>
              </a:buClr>
              <a:buSzPts val="1269"/>
              <a:buFont typeface="Arial"/>
              <a:buNone/>
              <a:defRPr sz="875" b="0" i="0" u="none" strike="noStrike" cap="none">
                <a:solidFill>
                  <a:srgbClr val="8891AD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1714431" marR="0" lvl="6" indent="-12631" algn="l" rtl="0">
              <a:spcBef>
                <a:spcPts val="175"/>
              </a:spcBef>
              <a:spcAft>
                <a:spcPts val="375"/>
              </a:spcAft>
              <a:buClr>
                <a:srgbClr val="7E241A"/>
              </a:buClr>
              <a:buSzPts val="1269"/>
              <a:buFont typeface="Arial"/>
              <a:buNone/>
              <a:defRPr sz="875" b="0" i="0" u="none" strike="noStrike" cap="none">
                <a:solidFill>
                  <a:srgbClr val="8891AD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2000170" marR="0" lvl="7" indent="-6269" algn="l" rtl="0">
              <a:spcBef>
                <a:spcPts val="175"/>
              </a:spcBef>
              <a:spcAft>
                <a:spcPts val="375"/>
              </a:spcAft>
              <a:buClr>
                <a:srgbClr val="7E241A"/>
              </a:buClr>
              <a:buSzPts val="1269"/>
              <a:buFont typeface="Arial"/>
              <a:buNone/>
              <a:defRPr sz="875" b="0" i="0" u="none" strike="noStrike" cap="none">
                <a:solidFill>
                  <a:srgbClr val="8891AD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2285909" marR="0" lvl="8" indent="-12608" algn="l" rtl="0">
              <a:spcBef>
                <a:spcPts val="175"/>
              </a:spcBef>
              <a:spcAft>
                <a:spcPts val="375"/>
              </a:spcAft>
              <a:buClr>
                <a:srgbClr val="7E241A"/>
              </a:buClr>
              <a:buSzPts val="1269"/>
              <a:buFont typeface="Arial"/>
              <a:buNone/>
              <a:defRPr sz="875" b="0" i="0" u="none" strike="noStrike" cap="none">
                <a:solidFill>
                  <a:srgbClr val="8891AD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2" name="Shape 102"/>
          <p:cNvSpPr txBox="1">
            <a:spLocks noGrp="1"/>
          </p:cNvSpPr>
          <p:nvPr>
            <p:ph type="dt" idx="10"/>
          </p:nvPr>
        </p:nvSpPr>
        <p:spPr>
          <a:xfrm>
            <a:off x="7299491" y="5258597"/>
            <a:ext cx="857250" cy="304271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r" rtl="0">
              <a:spcBef>
                <a:spcPts val="160"/>
              </a:spcBef>
              <a:spcAft>
                <a:spcPts val="0"/>
              </a:spcAft>
              <a:buSzPts val="1400"/>
              <a:buNone/>
              <a:defRPr sz="800" b="0" i="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457200" marR="0" lvl="1" indent="0" algn="ctr" rtl="0">
              <a:spcBef>
                <a:spcPts val="40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914400" marR="0" lvl="2" indent="0" algn="ctr" rtl="0">
              <a:spcBef>
                <a:spcPts val="40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1371600" marR="0" lvl="3" indent="0" algn="ctr" rtl="0">
              <a:spcBef>
                <a:spcPts val="40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1828800" marR="0" lvl="4" indent="0" algn="ctr" rtl="0">
              <a:spcBef>
                <a:spcPts val="40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2286000" marR="0" lvl="5" indent="0" algn="l" rtl="0">
              <a:spcBef>
                <a:spcPts val="0"/>
              </a:spcBef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2743200" marR="0" lvl="6" indent="0" algn="l" rtl="0">
              <a:spcBef>
                <a:spcPts val="0"/>
              </a:spcBef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3200400" marR="0" lvl="7" indent="0" algn="l" rtl="0">
              <a:spcBef>
                <a:spcPts val="0"/>
              </a:spcBef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3657600" marR="0" lvl="8" indent="0" algn="l" rtl="0">
              <a:spcBef>
                <a:spcPts val="0"/>
              </a:spcBef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fld id="{B61BEF0D-F0BB-DE4B-95CE-6DB70DBA9567}" type="datetimeFigureOut">
              <a:rPr lang="en-US" smtClean="0"/>
              <a:pPr/>
              <a:t>3/1/2020</a:t>
            </a:fld>
            <a:endParaRPr lang="en-US" dirty="0"/>
          </a:p>
        </p:txBody>
      </p:sp>
      <p:sp>
        <p:nvSpPr>
          <p:cNvPr id="103" name="Shape 103"/>
          <p:cNvSpPr txBox="1">
            <a:spLocks noGrp="1"/>
          </p:cNvSpPr>
          <p:nvPr>
            <p:ph type="ftr" idx="11"/>
          </p:nvPr>
        </p:nvSpPr>
        <p:spPr>
          <a:xfrm>
            <a:off x="1929211" y="5258597"/>
            <a:ext cx="5313133" cy="304271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160"/>
              </a:spcBef>
              <a:spcAft>
                <a:spcPts val="0"/>
              </a:spcAft>
              <a:buSzPts val="1400"/>
              <a:buNone/>
              <a:defRPr sz="800" b="0" i="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457200" marR="0" lvl="1" indent="0" algn="ctr" rtl="0">
              <a:spcBef>
                <a:spcPts val="40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914400" marR="0" lvl="2" indent="0" algn="ctr" rtl="0">
              <a:spcBef>
                <a:spcPts val="40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1371600" marR="0" lvl="3" indent="0" algn="ctr" rtl="0">
              <a:spcBef>
                <a:spcPts val="40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1828800" marR="0" lvl="4" indent="0" algn="ctr" rtl="0">
              <a:spcBef>
                <a:spcPts val="40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2286000" marR="0" lvl="5" indent="0" algn="l" rtl="0">
              <a:spcBef>
                <a:spcPts val="0"/>
              </a:spcBef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2743200" marR="0" lvl="6" indent="0" algn="l" rtl="0">
              <a:spcBef>
                <a:spcPts val="0"/>
              </a:spcBef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3200400" marR="0" lvl="7" indent="0" algn="l" rtl="0">
              <a:spcBef>
                <a:spcPts val="0"/>
              </a:spcBef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3657600" marR="0" lvl="8" indent="0" algn="l" rtl="0">
              <a:spcBef>
                <a:spcPts val="0"/>
              </a:spcBef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104" name="Shape 104"/>
          <p:cNvSpPr txBox="1">
            <a:spLocks noGrp="1"/>
          </p:cNvSpPr>
          <p:nvPr>
            <p:ph type="sldNum" idx="12"/>
          </p:nvPr>
        </p:nvSpPr>
        <p:spPr>
          <a:xfrm>
            <a:off x="8213894" y="5258597"/>
            <a:ext cx="413375" cy="304271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0" name="Shape 31">
            <a:extLst>
              <a:ext uri="{FF2B5EF4-FFF2-40B4-BE49-F238E27FC236}">
                <a16:creationId xmlns:a16="http://schemas.microsoft.com/office/drawing/2014/main" id="{3C2DAE97-BE27-1B4C-9873-B8C336ABF9A4}"/>
              </a:ext>
            </a:extLst>
          </p:cNvPr>
          <p:cNvSpPr/>
          <p:nvPr/>
        </p:nvSpPr>
        <p:spPr>
          <a:xfrm>
            <a:off x="1" y="5504657"/>
            <a:ext cx="6862232" cy="210343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r>
              <a:rPr lang="en-US" sz="800" dirty="0"/>
              <a:t>Except where otherwise noted, this work is licensed under a </a:t>
            </a:r>
            <a:r>
              <a:rPr lang="en-US" sz="800" dirty="0">
                <a:hlinkClick r:id="rId2"/>
              </a:rPr>
              <a:t>Creative Commons Attribution-</a:t>
            </a:r>
            <a:r>
              <a:rPr lang="en-US" sz="800" dirty="0" err="1">
                <a:hlinkClick r:id="rId2"/>
              </a:rPr>
              <a:t>ShareAlike</a:t>
            </a:r>
            <a:r>
              <a:rPr lang="en-US" sz="800" dirty="0">
                <a:hlinkClick r:id="rId2"/>
              </a:rPr>
              <a:t> 4.0 International License</a:t>
            </a:r>
            <a:r>
              <a:rPr lang="en-US" sz="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07779839"/>
      </p:ext>
    </p:extLst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Name Card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 txBox="1">
            <a:spLocks noGrp="1"/>
          </p:cNvSpPr>
          <p:nvPr>
            <p:ph type="title"/>
          </p:nvPr>
        </p:nvSpPr>
        <p:spPr>
          <a:xfrm>
            <a:off x="1113235" y="2757151"/>
            <a:ext cx="7514032" cy="1224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r" rtl="0">
              <a:spcBef>
                <a:spcPts val="0"/>
              </a:spcBef>
              <a:buClr>
                <a:schemeClr val="dk1"/>
              </a:buClr>
              <a:buSzPts val="3600"/>
              <a:buFont typeface="Franklin Gothic"/>
              <a:buNone/>
              <a:defRPr sz="3600" b="0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0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L="0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L="0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L="0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L="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L="0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L="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L="0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7" name="Shape 107"/>
          <p:cNvSpPr txBox="1">
            <a:spLocks noGrp="1"/>
          </p:cNvSpPr>
          <p:nvPr>
            <p:ph type="body" idx="1"/>
          </p:nvPr>
        </p:nvSpPr>
        <p:spPr>
          <a:xfrm>
            <a:off x="1113236" y="3981151"/>
            <a:ext cx="7514033" cy="717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r" rtl="0">
              <a:spcBef>
                <a:spcPts val="400"/>
              </a:spcBef>
              <a:spcAft>
                <a:spcPts val="375"/>
              </a:spcAft>
              <a:buClr>
                <a:srgbClr val="7E241A"/>
              </a:buClr>
              <a:buSzPts val="29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1pPr>
            <a:lvl2pPr marL="285739" marR="0" lvl="1" indent="-6339" algn="l" rtl="0">
              <a:spcBef>
                <a:spcPts val="225"/>
              </a:spcBef>
              <a:spcAft>
                <a:spcPts val="375"/>
              </a:spcAft>
              <a:buClr>
                <a:srgbClr val="7E241A"/>
              </a:buClr>
              <a:buSzPts val="1631"/>
              <a:buFont typeface="Arial"/>
              <a:buNone/>
              <a:defRPr sz="1125" b="0" i="0" u="none" strike="noStrike" cap="none">
                <a:solidFill>
                  <a:srgbClr val="8891AD"/>
                </a:solidFill>
                <a:latin typeface="Constantia"/>
                <a:ea typeface="Constantia"/>
                <a:cs typeface="Constantia"/>
                <a:sym typeface="Constantia"/>
              </a:defRPr>
            </a:lvl2pPr>
            <a:lvl3pPr marL="571477" marR="0" lvl="2" indent="-12676" algn="l" rtl="0">
              <a:spcBef>
                <a:spcPts val="200"/>
              </a:spcBef>
              <a:spcAft>
                <a:spcPts val="375"/>
              </a:spcAft>
              <a:buClr>
                <a:srgbClr val="7E241A"/>
              </a:buClr>
              <a:buSzPts val="1450"/>
              <a:buFont typeface="Arial"/>
              <a:buNone/>
              <a:defRPr sz="1000" b="0" i="0" u="none" strike="noStrike" cap="none">
                <a:solidFill>
                  <a:srgbClr val="8891AD"/>
                </a:solidFill>
                <a:latin typeface="Constantia"/>
                <a:ea typeface="Constantia"/>
                <a:cs typeface="Constantia"/>
                <a:sym typeface="Constantia"/>
              </a:defRPr>
            </a:lvl3pPr>
            <a:lvl4pPr marL="857216" marR="0" lvl="3" indent="-6315" algn="l" rtl="0">
              <a:spcBef>
                <a:spcPts val="175"/>
              </a:spcBef>
              <a:spcAft>
                <a:spcPts val="375"/>
              </a:spcAft>
              <a:buClr>
                <a:srgbClr val="7E241A"/>
              </a:buClr>
              <a:buSzPts val="1269"/>
              <a:buFont typeface="Arial"/>
              <a:buNone/>
              <a:defRPr sz="875" b="0" i="0" u="none" strike="noStrike" cap="none">
                <a:solidFill>
                  <a:srgbClr val="8891AD"/>
                </a:solidFill>
                <a:latin typeface="Constantia"/>
                <a:ea typeface="Constantia"/>
                <a:cs typeface="Constantia"/>
                <a:sym typeface="Constantia"/>
              </a:defRPr>
            </a:lvl4pPr>
            <a:lvl5pPr marL="1142954" marR="0" lvl="4" indent="-12653" algn="l" rtl="0">
              <a:spcBef>
                <a:spcPts val="175"/>
              </a:spcBef>
              <a:spcAft>
                <a:spcPts val="375"/>
              </a:spcAft>
              <a:buClr>
                <a:srgbClr val="7E241A"/>
              </a:buClr>
              <a:buSzPts val="1269"/>
              <a:buFont typeface="Arial"/>
              <a:buNone/>
              <a:defRPr sz="875" b="0" i="0" u="none" strike="noStrike" cap="none">
                <a:solidFill>
                  <a:srgbClr val="8891AD"/>
                </a:solidFill>
                <a:latin typeface="Constantia"/>
                <a:ea typeface="Constantia"/>
                <a:cs typeface="Constantia"/>
                <a:sym typeface="Constantia"/>
              </a:defRPr>
            </a:lvl5pPr>
            <a:lvl6pPr marL="1428693" marR="0" lvl="5" indent="-6293" algn="l" rtl="0">
              <a:spcBef>
                <a:spcPts val="175"/>
              </a:spcBef>
              <a:spcAft>
                <a:spcPts val="375"/>
              </a:spcAft>
              <a:buClr>
                <a:srgbClr val="7E241A"/>
              </a:buClr>
              <a:buSzPts val="1269"/>
              <a:buFont typeface="Arial"/>
              <a:buNone/>
              <a:defRPr sz="875" b="0" i="0" u="none" strike="noStrike" cap="none">
                <a:solidFill>
                  <a:srgbClr val="8891AD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1714431" marR="0" lvl="6" indent="-12631" algn="l" rtl="0">
              <a:spcBef>
                <a:spcPts val="175"/>
              </a:spcBef>
              <a:spcAft>
                <a:spcPts val="375"/>
              </a:spcAft>
              <a:buClr>
                <a:srgbClr val="7E241A"/>
              </a:buClr>
              <a:buSzPts val="1269"/>
              <a:buFont typeface="Arial"/>
              <a:buNone/>
              <a:defRPr sz="875" b="0" i="0" u="none" strike="noStrike" cap="none">
                <a:solidFill>
                  <a:srgbClr val="8891AD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2000170" marR="0" lvl="7" indent="-6269" algn="l" rtl="0">
              <a:spcBef>
                <a:spcPts val="175"/>
              </a:spcBef>
              <a:spcAft>
                <a:spcPts val="375"/>
              </a:spcAft>
              <a:buClr>
                <a:srgbClr val="7E241A"/>
              </a:buClr>
              <a:buSzPts val="1269"/>
              <a:buFont typeface="Arial"/>
              <a:buNone/>
              <a:defRPr sz="875" b="0" i="0" u="none" strike="noStrike" cap="none">
                <a:solidFill>
                  <a:srgbClr val="8891AD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2285909" marR="0" lvl="8" indent="-12608" algn="l" rtl="0">
              <a:spcBef>
                <a:spcPts val="175"/>
              </a:spcBef>
              <a:spcAft>
                <a:spcPts val="375"/>
              </a:spcAft>
              <a:buClr>
                <a:srgbClr val="7E241A"/>
              </a:buClr>
              <a:buSzPts val="1269"/>
              <a:buFont typeface="Arial"/>
              <a:buNone/>
              <a:defRPr sz="875" b="0" i="0" u="none" strike="noStrike" cap="none">
                <a:solidFill>
                  <a:srgbClr val="8891AD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8" name="Shape 108"/>
          <p:cNvSpPr txBox="1">
            <a:spLocks noGrp="1"/>
          </p:cNvSpPr>
          <p:nvPr>
            <p:ph type="dt" idx="10"/>
          </p:nvPr>
        </p:nvSpPr>
        <p:spPr>
          <a:xfrm>
            <a:off x="7299491" y="5258597"/>
            <a:ext cx="857250" cy="304271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r" rtl="0">
              <a:spcBef>
                <a:spcPts val="160"/>
              </a:spcBef>
              <a:spcAft>
                <a:spcPts val="0"/>
              </a:spcAft>
              <a:buSzPts val="1400"/>
              <a:buNone/>
              <a:defRPr sz="800" b="0" i="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457200" marR="0" lvl="1" indent="0" algn="ctr" rtl="0">
              <a:spcBef>
                <a:spcPts val="40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914400" marR="0" lvl="2" indent="0" algn="ctr" rtl="0">
              <a:spcBef>
                <a:spcPts val="40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1371600" marR="0" lvl="3" indent="0" algn="ctr" rtl="0">
              <a:spcBef>
                <a:spcPts val="40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1828800" marR="0" lvl="4" indent="0" algn="ctr" rtl="0">
              <a:spcBef>
                <a:spcPts val="40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2286000" marR="0" lvl="5" indent="0" algn="l" rtl="0">
              <a:spcBef>
                <a:spcPts val="0"/>
              </a:spcBef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2743200" marR="0" lvl="6" indent="0" algn="l" rtl="0">
              <a:spcBef>
                <a:spcPts val="0"/>
              </a:spcBef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3200400" marR="0" lvl="7" indent="0" algn="l" rtl="0">
              <a:spcBef>
                <a:spcPts val="0"/>
              </a:spcBef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3657600" marR="0" lvl="8" indent="0" algn="l" rtl="0">
              <a:spcBef>
                <a:spcPts val="0"/>
              </a:spcBef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fld id="{B61BEF0D-F0BB-DE4B-95CE-6DB70DBA9567}" type="datetimeFigureOut">
              <a:rPr lang="en-US" smtClean="0"/>
              <a:pPr/>
              <a:t>3/1/2020</a:t>
            </a:fld>
            <a:endParaRPr lang="en-US" dirty="0"/>
          </a:p>
        </p:txBody>
      </p:sp>
      <p:sp>
        <p:nvSpPr>
          <p:cNvPr id="110" name="Shape 110"/>
          <p:cNvSpPr txBox="1">
            <a:spLocks noGrp="1"/>
          </p:cNvSpPr>
          <p:nvPr>
            <p:ph type="sldNum" idx="12"/>
          </p:nvPr>
        </p:nvSpPr>
        <p:spPr>
          <a:xfrm>
            <a:off x="8213894" y="5258597"/>
            <a:ext cx="413375" cy="304271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Shape 31">
            <a:extLst>
              <a:ext uri="{FF2B5EF4-FFF2-40B4-BE49-F238E27FC236}">
                <a16:creationId xmlns:a16="http://schemas.microsoft.com/office/drawing/2014/main" id="{74BDC940-B1E2-E24B-A2F2-976AD780C4FF}"/>
              </a:ext>
            </a:extLst>
          </p:cNvPr>
          <p:cNvSpPr/>
          <p:nvPr/>
        </p:nvSpPr>
        <p:spPr>
          <a:xfrm>
            <a:off x="1" y="5504657"/>
            <a:ext cx="6862232" cy="210343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r>
              <a:rPr lang="en-US" sz="800" dirty="0"/>
              <a:t>Except where otherwise noted, this work is licensed under a </a:t>
            </a:r>
            <a:r>
              <a:rPr lang="en-US" sz="800" dirty="0">
                <a:hlinkClick r:id="rId2"/>
              </a:rPr>
              <a:t>Creative Commons Attribution-</a:t>
            </a:r>
            <a:r>
              <a:rPr lang="en-US" sz="800" dirty="0" err="1">
                <a:hlinkClick r:id="rId2"/>
              </a:rPr>
              <a:t>ShareAlike</a:t>
            </a:r>
            <a:r>
              <a:rPr lang="en-US" sz="800" dirty="0">
                <a:hlinkClick r:id="rId2"/>
              </a:rPr>
              <a:t> 4.0 International License</a:t>
            </a:r>
            <a:r>
              <a:rPr lang="en-US" sz="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80752068"/>
      </p:ext>
    </p:extLst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hyperlink" Target="https://creativecommons.org/licenses/by-sa/4.0/" TargetMode="Externa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490888" y="107277"/>
            <a:ext cx="8136381" cy="59348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SzPts val="3200"/>
              <a:buFont typeface="Franklin Gothic"/>
              <a:buNone/>
              <a:defRPr sz="3200" b="0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0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L="0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L="0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L="0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L="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L="0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L="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L="0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 dirty="0"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490888" y="879185"/>
            <a:ext cx="8136381" cy="430838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178587" marR="0" lvl="0" indent="42392" algn="l" rtl="0">
              <a:spcBef>
                <a:spcPts val="480"/>
              </a:spcBef>
              <a:spcAft>
                <a:spcPts val="375"/>
              </a:spcAft>
              <a:buClr>
                <a:srgbClr val="7E241A"/>
              </a:buClr>
              <a:buSzPts val="348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1pPr>
            <a:lvl2pPr marL="464326" marR="0" lvl="1" indent="17638" algn="l" rtl="0">
              <a:spcBef>
                <a:spcPts val="440"/>
              </a:spcBef>
              <a:spcAft>
                <a:spcPts val="375"/>
              </a:spcAft>
              <a:buClr>
                <a:srgbClr val="7E241A"/>
              </a:buClr>
              <a:buSzPts val="3190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2pPr>
            <a:lvl3pPr marL="750064" marR="0" lvl="2" indent="-7114" algn="l" rtl="0">
              <a:spcBef>
                <a:spcPts val="400"/>
              </a:spcBef>
              <a:spcAft>
                <a:spcPts val="375"/>
              </a:spcAft>
              <a:buClr>
                <a:srgbClr val="7E241A"/>
              </a:buClr>
              <a:buSzPts val="29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3pPr>
            <a:lvl4pPr marL="964368" marR="0" lvl="3" indent="52267" algn="l" rtl="0">
              <a:spcBef>
                <a:spcPts val="360"/>
              </a:spcBef>
              <a:spcAft>
                <a:spcPts val="375"/>
              </a:spcAft>
              <a:buClr>
                <a:srgbClr val="7E241A"/>
              </a:buClr>
              <a:buSzPts val="261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4pPr>
            <a:lvl5pPr marL="1250107" marR="0" lvl="4" indent="27512" algn="l" rtl="0">
              <a:spcBef>
                <a:spcPts val="320"/>
              </a:spcBef>
              <a:spcAft>
                <a:spcPts val="375"/>
              </a:spcAft>
              <a:buClr>
                <a:srgbClr val="7E241A"/>
              </a:buClr>
              <a:buSzPts val="232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5pPr>
            <a:lvl6pPr marL="1571562" marR="0" lvl="5" indent="-68596" algn="l" rtl="0">
              <a:spcBef>
                <a:spcPts val="175"/>
              </a:spcBef>
              <a:spcAft>
                <a:spcPts val="375"/>
              </a:spcAft>
              <a:buClr>
                <a:srgbClr val="7E241A"/>
              </a:buClr>
              <a:buSzPts val="1269"/>
              <a:buFont typeface="Arial"/>
              <a:buChar char="•"/>
              <a:defRPr sz="875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1857301" marR="0" lvl="6" indent="-74935" algn="l" rtl="0">
              <a:spcBef>
                <a:spcPts val="175"/>
              </a:spcBef>
              <a:spcAft>
                <a:spcPts val="375"/>
              </a:spcAft>
              <a:buClr>
                <a:srgbClr val="7E241A"/>
              </a:buClr>
              <a:buSzPts val="1269"/>
              <a:buFont typeface="Arial"/>
              <a:buChar char="•"/>
              <a:defRPr sz="875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2143039" marR="0" lvl="7" indent="-68573" algn="l" rtl="0">
              <a:spcBef>
                <a:spcPts val="175"/>
              </a:spcBef>
              <a:spcAft>
                <a:spcPts val="375"/>
              </a:spcAft>
              <a:buClr>
                <a:srgbClr val="7E241A"/>
              </a:buClr>
              <a:buSzPts val="1269"/>
              <a:buFont typeface="Arial"/>
              <a:buChar char="•"/>
              <a:defRPr sz="875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2428778" marR="0" lvl="8" indent="-74912" algn="l" rtl="0">
              <a:spcBef>
                <a:spcPts val="175"/>
              </a:spcBef>
              <a:spcAft>
                <a:spcPts val="375"/>
              </a:spcAft>
              <a:buClr>
                <a:srgbClr val="7E241A"/>
              </a:buClr>
              <a:buSzPts val="1269"/>
              <a:buFont typeface="Arial"/>
              <a:buChar char="•"/>
              <a:defRPr sz="875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 dirty="0"/>
          </a:p>
        </p:txBody>
      </p:sp>
      <p:sp>
        <p:nvSpPr>
          <p:cNvPr id="19" name="Shape 19"/>
          <p:cNvSpPr txBox="1">
            <a:spLocks noGrp="1"/>
          </p:cNvSpPr>
          <p:nvPr>
            <p:ph type="dt" idx="10"/>
          </p:nvPr>
        </p:nvSpPr>
        <p:spPr>
          <a:xfrm>
            <a:off x="7299491" y="5258597"/>
            <a:ext cx="857250" cy="304271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r" rtl="0">
              <a:spcBef>
                <a:spcPts val="160"/>
              </a:spcBef>
              <a:spcAft>
                <a:spcPts val="0"/>
              </a:spcAft>
              <a:buSzPts val="1400"/>
              <a:buNone/>
              <a:defRPr sz="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457200" marR="0" lvl="1" indent="0" algn="ctr" rtl="0">
              <a:spcBef>
                <a:spcPts val="40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914400" marR="0" lvl="2" indent="0" algn="ctr" rtl="0">
              <a:spcBef>
                <a:spcPts val="40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1371600" marR="0" lvl="3" indent="0" algn="ctr" rtl="0">
              <a:spcBef>
                <a:spcPts val="40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1828800" marR="0" lvl="4" indent="0" algn="ctr" rtl="0">
              <a:spcBef>
                <a:spcPts val="40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2286000" marR="0" lvl="5" indent="0" algn="l" rtl="0">
              <a:spcBef>
                <a:spcPts val="0"/>
              </a:spcBef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2743200" marR="0" lvl="6" indent="0" algn="l" rtl="0">
              <a:spcBef>
                <a:spcPts val="0"/>
              </a:spcBef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3200400" marR="0" lvl="7" indent="0" algn="l" rtl="0">
              <a:spcBef>
                <a:spcPts val="0"/>
              </a:spcBef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3657600" marR="0" lvl="8" indent="0" algn="l" rtl="0">
              <a:spcBef>
                <a:spcPts val="0"/>
              </a:spcBef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fld id="{B61BEF0D-F0BB-DE4B-95CE-6DB70DBA9567}" type="datetimeFigureOut">
              <a:rPr lang="en-US" smtClean="0"/>
              <a:pPr/>
              <a:t>3/1/2020</a:t>
            </a:fld>
            <a:endParaRPr lang="en-US" dirty="0"/>
          </a:p>
        </p:txBody>
      </p:sp>
      <p:sp>
        <p:nvSpPr>
          <p:cNvPr id="20" name="Shape 20"/>
          <p:cNvSpPr txBox="1">
            <a:spLocks noGrp="1"/>
          </p:cNvSpPr>
          <p:nvPr>
            <p:ph type="ftr" idx="11"/>
          </p:nvPr>
        </p:nvSpPr>
        <p:spPr>
          <a:xfrm>
            <a:off x="490888" y="5258597"/>
            <a:ext cx="6751457" cy="349126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160"/>
              </a:spcBef>
              <a:spcAft>
                <a:spcPts val="0"/>
              </a:spcAft>
              <a:buSzPts val="1400"/>
              <a:buNone/>
              <a:defRPr sz="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457200" marR="0" lvl="1" indent="0" algn="ctr" rtl="0">
              <a:spcBef>
                <a:spcPts val="40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914400" marR="0" lvl="2" indent="0" algn="ctr" rtl="0">
              <a:spcBef>
                <a:spcPts val="40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1371600" marR="0" lvl="3" indent="0" algn="ctr" rtl="0">
              <a:spcBef>
                <a:spcPts val="40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1828800" marR="0" lvl="4" indent="0" algn="ctr" rtl="0">
              <a:spcBef>
                <a:spcPts val="40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2286000" marR="0" lvl="5" indent="0" algn="l" rtl="0">
              <a:spcBef>
                <a:spcPts val="0"/>
              </a:spcBef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2743200" marR="0" lvl="6" indent="0" algn="l" rtl="0">
              <a:spcBef>
                <a:spcPts val="0"/>
              </a:spcBef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3200400" marR="0" lvl="7" indent="0" algn="l" rtl="0">
              <a:spcBef>
                <a:spcPts val="0"/>
              </a:spcBef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3657600" marR="0" lvl="8" indent="0" algn="l" rtl="0">
              <a:spcBef>
                <a:spcPts val="0"/>
              </a:spcBef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r>
              <a:rPr lang="en-US" dirty="0"/>
              <a:t>Except where otherwise noted, this work is licensed under a </a:t>
            </a:r>
            <a:r>
              <a:rPr lang="en-US" dirty="0">
                <a:hlinkClick r:id="rId19"/>
              </a:rPr>
              <a:t>Creative Commons Attribution-</a:t>
            </a:r>
            <a:r>
              <a:rPr lang="en-US" dirty="0" err="1">
                <a:hlinkClick r:id="rId19"/>
              </a:rPr>
              <a:t>ShareAlike</a:t>
            </a:r>
            <a:r>
              <a:rPr lang="en-US" dirty="0">
                <a:hlinkClick r:id="rId19"/>
              </a:rPr>
              <a:t> 4.0 International License</a:t>
            </a:r>
            <a:r>
              <a:rPr lang="en-US" dirty="0"/>
              <a:t>.</a:t>
            </a:r>
          </a:p>
        </p:txBody>
      </p:sp>
      <p:sp>
        <p:nvSpPr>
          <p:cNvPr id="21" name="Shape 21"/>
          <p:cNvSpPr txBox="1">
            <a:spLocks noGrp="1"/>
          </p:cNvSpPr>
          <p:nvPr>
            <p:ph type="sldNum" idx="12"/>
          </p:nvPr>
        </p:nvSpPr>
        <p:spPr>
          <a:xfrm>
            <a:off x="8213894" y="5258597"/>
            <a:ext cx="413375" cy="304271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61956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58" r:id="rId17"/>
  </p:sldLayoutIdLs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L="177800" marR="0" lvl="0" indent="566738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.tiff"/><Relationship Id="rId4" Type="http://schemas.openxmlformats.org/officeDocument/2006/relationships/image" Target="../media/image18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74133" y="1150060"/>
            <a:ext cx="8153135" cy="2180166"/>
          </a:xfrm>
        </p:spPr>
        <p:txBody>
          <a:bodyPr anchor="ctr">
            <a:noAutofit/>
          </a:bodyPr>
          <a:lstStyle/>
          <a:p>
            <a:pPr algn="ctr"/>
            <a:r>
              <a:rPr lang="en-US" altLang="en-US" sz="4000" dirty="0"/>
              <a:t>Information Visualization,</a:t>
            </a:r>
            <a:br>
              <a:rPr lang="en-US" altLang="en-US" sz="4000" dirty="0"/>
            </a:br>
            <a:r>
              <a:rPr lang="en-US" altLang="en-US" sz="4000" dirty="0"/>
              <a:t>aka Visual Analytics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93B3FF9D-5346-46D1-B7D2-A3270B78E1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3273" y="3045466"/>
            <a:ext cx="2077453" cy="570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9108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932"/>
    </mc:Choice>
    <mc:Fallback xmlns="">
      <p:transition xmlns:p14="http://schemas.microsoft.com/office/powerpoint/2010/main" spd="slow" advTm="15932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DCF204-47B7-4F66-94AF-BC4D01AA6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Normalizing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D3942B-4B42-42E3-AC13-CEA25E495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10</a:t>
            </a:fld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22BE8A9-857A-4514-9093-6289F281B85D}"/>
              </a:ext>
            </a:extLst>
          </p:cNvPr>
          <p:cNvSpPr/>
          <p:nvPr/>
        </p:nvSpPr>
        <p:spPr>
          <a:xfrm>
            <a:off x="470263" y="3509451"/>
            <a:ext cx="6944328" cy="18158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dirty="0" err="1">
                <a:latin typeface="Courier New" panose="02070309020205020404" pitchFamily="49" charset="0"/>
              </a:rPr>
              <a:t>rescaled_df</a:t>
            </a:r>
            <a:r>
              <a:rPr lang="en-US" dirty="0">
                <a:latin typeface="Courier New" panose="02070309020205020404" pitchFamily="49" charset="0"/>
              </a:rPr>
              <a:t> = </a:t>
            </a:r>
            <a:r>
              <a:rPr lang="en-US" dirty="0" err="1">
                <a:latin typeface="Courier New" panose="02070309020205020404" pitchFamily="49" charset="0"/>
              </a:rPr>
              <a:t>combined_df.copy</a:t>
            </a:r>
            <a:r>
              <a:rPr lang="en-US" dirty="0">
                <a:latin typeface="Courier New" panose="02070309020205020404" pitchFamily="49" charset="0"/>
              </a:rPr>
              <a:t>()</a:t>
            </a:r>
          </a:p>
          <a:p>
            <a:r>
              <a:rPr lang="en-US" dirty="0" err="1">
                <a:latin typeface="Courier New" panose="02070309020205020404" pitchFamily="49" charset="0"/>
              </a:rPr>
              <a:t>rescaled_df</a:t>
            </a:r>
            <a:r>
              <a:rPr lang="en-US" dirty="0">
                <a:latin typeface="Courier New" panose="02070309020205020404" pitchFamily="49" charset="0"/>
              </a:rPr>
              <a:t>[</a:t>
            </a:r>
            <a:r>
              <a:rPr lang="en-US" dirty="0">
                <a:solidFill>
                  <a:srgbClr val="A31515"/>
                </a:solidFill>
                <a:latin typeface="Courier New" panose="02070309020205020404" pitchFamily="49" charset="0"/>
              </a:rPr>
              <a:t>'alternative'</a:t>
            </a:r>
            <a:r>
              <a:rPr lang="en-US" dirty="0">
                <a:latin typeface="Courier New" panose="02070309020205020404" pitchFamily="49" charset="0"/>
              </a:rPr>
              <a:t>] = </a:t>
            </a:r>
            <a:r>
              <a:rPr lang="en-US" dirty="0" err="1">
                <a:latin typeface="Courier New" panose="02070309020205020404" pitchFamily="49" charset="0"/>
              </a:rPr>
              <a:t>combined_df.apply</a:t>
            </a:r>
            <a:br>
              <a:rPr lang="en-US" dirty="0">
                <a:latin typeface="Courier New" panose="02070309020205020404" pitchFamily="49" charset="0"/>
              </a:rPr>
            </a:br>
            <a:r>
              <a:rPr lang="en-US" dirty="0"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latin typeface="Courier New" panose="02070309020205020404" pitchFamily="49" charset="0"/>
              </a:rPr>
              <a:t>lambda</a:t>
            </a:r>
            <a:r>
              <a:rPr lang="en-US" dirty="0">
                <a:latin typeface="Courier New" panose="02070309020205020404" pitchFamily="49" charset="0"/>
              </a:rPr>
              <a:t> r: r[</a:t>
            </a:r>
            <a:r>
              <a:rPr lang="en-US" dirty="0">
                <a:solidFill>
                  <a:srgbClr val="A31515"/>
                </a:solidFill>
                <a:latin typeface="Courier New" panose="02070309020205020404" pitchFamily="49" charset="0"/>
              </a:rPr>
              <a:t>'alternative'</a:t>
            </a:r>
            <a:r>
              <a:rPr lang="en-US" dirty="0">
                <a:latin typeface="Courier New" panose="02070309020205020404" pitchFamily="49" charset="0"/>
              </a:rPr>
              <a:t>] / r[</a:t>
            </a:r>
            <a:r>
              <a:rPr lang="en-US" dirty="0">
                <a:solidFill>
                  <a:srgbClr val="A31515"/>
                </a:solidFill>
                <a:latin typeface="Courier New" panose="02070309020205020404" pitchFamily="49" charset="0"/>
              </a:rPr>
              <a:t>'baseline'</a:t>
            </a:r>
            <a:r>
              <a:rPr lang="en-US" dirty="0">
                <a:latin typeface="Courier New" panose="02070309020205020404" pitchFamily="49" charset="0"/>
              </a:rPr>
              <a:t>], axis=</a:t>
            </a:r>
            <a:r>
              <a:rPr lang="en-US" dirty="0">
                <a:solidFill>
                  <a:srgbClr val="09885A"/>
                </a:solidFill>
                <a:latin typeface="Courier New" panose="02070309020205020404" pitchFamily="49" charset="0"/>
              </a:rPr>
              <a:t>1</a:t>
            </a:r>
            <a:r>
              <a:rPr lang="en-US" dirty="0">
                <a:latin typeface="Courier New" panose="02070309020205020404" pitchFamily="49" charset="0"/>
              </a:rPr>
              <a:t>)</a:t>
            </a:r>
          </a:p>
          <a:p>
            <a:r>
              <a:rPr lang="en-US" dirty="0" err="1">
                <a:latin typeface="Courier New" panose="02070309020205020404" pitchFamily="49" charset="0"/>
              </a:rPr>
              <a:t>rescaled_df</a:t>
            </a:r>
            <a:r>
              <a:rPr lang="en-US" dirty="0">
                <a:latin typeface="Courier New" panose="02070309020205020404" pitchFamily="49" charset="0"/>
              </a:rPr>
              <a:t>[</a:t>
            </a:r>
            <a:r>
              <a:rPr lang="en-US" dirty="0">
                <a:solidFill>
                  <a:srgbClr val="A31515"/>
                </a:solidFill>
                <a:latin typeface="Courier New" panose="02070309020205020404" pitchFamily="49" charset="0"/>
              </a:rPr>
              <a:t>'baseline'</a:t>
            </a:r>
            <a:r>
              <a:rPr lang="en-US" dirty="0">
                <a:latin typeface="Courier New" panose="02070309020205020404" pitchFamily="49" charset="0"/>
              </a:rPr>
              <a:t>] = </a:t>
            </a:r>
            <a:r>
              <a:rPr lang="en-US" dirty="0" err="1">
                <a:latin typeface="Courier New" panose="02070309020205020404" pitchFamily="49" charset="0"/>
              </a:rPr>
              <a:t>combined_df.apply</a:t>
            </a:r>
            <a:br>
              <a:rPr lang="en-US" dirty="0">
                <a:latin typeface="Courier New" panose="02070309020205020404" pitchFamily="49" charset="0"/>
              </a:rPr>
            </a:br>
            <a:r>
              <a:rPr lang="en-US" dirty="0"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latin typeface="Courier New" panose="02070309020205020404" pitchFamily="49" charset="0"/>
              </a:rPr>
              <a:t>lambda</a:t>
            </a:r>
            <a:r>
              <a:rPr lang="en-US" dirty="0">
                <a:latin typeface="Courier New" panose="02070309020205020404" pitchFamily="49" charset="0"/>
              </a:rPr>
              <a:t> r: </a:t>
            </a:r>
            <a:r>
              <a:rPr lang="en-US" dirty="0">
                <a:solidFill>
                  <a:srgbClr val="09885A"/>
                </a:solidFill>
                <a:latin typeface="Courier New" panose="02070309020205020404" pitchFamily="49" charset="0"/>
              </a:rPr>
              <a:t>1.0</a:t>
            </a:r>
            <a:r>
              <a:rPr lang="en-US" dirty="0">
                <a:latin typeface="Courier New" panose="02070309020205020404" pitchFamily="49" charset="0"/>
              </a:rPr>
              <a:t>, axis=</a:t>
            </a:r>
            <a:r>
              <a:rPr lang="en-US" dirty="0">
                <a:solidFill>
                  <a:srgbClr val="09885A"/>
                </a:solidFill>
                <a:latin typeface="Courier New" panose="02070309020205020404" pitchFamily="49" charset="0"/>
              </a:rPr>
              <a:t>1</a:t>
            </a:r>
            <a:r>
              <a:rPr lang="en-US" dirty="0">
                <a:latin typeface="Courier New" panose="02070309020205020404" pitchFamily="49" charset="0"/>
              </a:rPr>
              <a:t>)</a:t>
            </a:r>
          </a:p>
          <a:p>
            <a:br>
              <a:rPr lang="en-US" dirty="0">
                <a:latin typeface="Courier New" panose="02070309020205020404" pitchFamily="49" charset="0"/>
              </a:rPr>
            </a:br>
            <a:r>
              <a:rPr lang="en-US" dirty="0">
                <a:latin typeface="Courier New" panose="02070309020205020404" pitchFamily="49" charset="0"/>
              </a:rPr>
              <a:t>fig = </a:t>
            </a:r>
            <a:r>
              <a:rPr lang="en-US" dirty="0" err="1">
                <a:latin typeface="Courier New" panose="02070309020205020404" pitchFamily="49" charset="0"/>
              </a:rPr>
              <a:t>rescaled_df.plot</a:t>
            </a:r>
            <a:r>
              <a:rPr lang="en-US" dirty="0">
                <a:latin typeface="Courier New" panose="02070309020205020404" pitchFamily="49" charset="0"/>
              </a:rPr>
              <a:t>(kind=</a:t>
            </a:r>
            <a:r>
              <a:rPr lang="en-US" dirty="0">
                <a:solidFill>
                  <a:srgbClr val="A31515"/>
                </a:solidFill>
                <a:latin typeface="Courier New" panose="02070309020205020404" pitchFamily="49" charset="0"/>
              </a:rPr>
              <a:t>'bar'</a:t>
            </a:r>
            <a:r>
              <a:rPr lang="en-US" dirty="0">
                <a:latin typeface="Courier New" panose="02070309020205020404" pitchFamily="49" charset="0"/>
              </a:rPr>
              <a:t>, x=</a:t>
            </a:r>
            <a:r>
              <a:rPr lang="en-US" dirty="0">
                <a:solidFill>
                  <a:srgbClr val="A31515"/>
                </a:solidFill>
                <a:latin typeface="Courier New" panose="02070309020205020404" pitchFamily="49" charset="0"/>
              </a:rPr>
              <a:t>'comp'</a:t>
            </a:r>
            <a:r>
              <a:rPr lang="en-US" dirty="0">
                <a:latin typeface="Courier New" panose="02070309020205020404" pitchFamily="49" charset="0"/>
              </a:rPr>
              <a:t>)</a:t>
            </a:r>
          </a:p>
          <a:p>
            <a:r>
              <a:rPr lang="en-US" dirty="0" err="1">
                <a:latin typeface="Courier New" panose="02070309020205020404" pitchFamily="49" charset="0"/>
              </a:rPr>
              <a:t>fig.set_title</a:t>
            </a:r>
            <a:r>
              <a:rPr lang="en-US" dirty="0"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latin typeface="Courier New" panose="02070309020205020404" pitchFamily="49" charset="0"/>
              </a:rPr>
              <a:t>'Normalized Performance'</a:t>
            </a:r>
            <a:r>
              <a:rPr lang="en-US" dirty="0">
                <a:latin typeface="Courier New" panose="02070309020205020404" pitchFamily="49" charset="0"/>
              </a:rPr>
              <a:t>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1741B1D-6025-CB49-A237-DF491AF77B56}"/>
              </a:ext>
            </a:extLst>
          </p:cNvPr>
          <p:cNvSpPr/>
          <p:nvPr/>
        </p:nvSpPr>
        <p:spPr>
          <a:xfrm>
            <a:off x="1634081" y="3963269"/>
            <a:ext cx="3502124" cy="22935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91526D-8B00-6D4C-BA09-9D239ADA504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6194" y="1128487"/>
            <a:ext cx="3205144" cy="2380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9394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CB806F-2F9C-432E-A019-52270470D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Question: What’s Wrong with this Figure?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EB0475-17C0-4F91-84D8-C53E87EF5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11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DF89101-C119-E049-BB1D-BB72E4F08B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263" y="1128410"/>
            <a:ext cx="3923852" cy="2918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3572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FEF23F-084F-AD45-A0C8-C52B3425D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12</a:t>
            </a:fld>
            <a:endParaRPr lang="en-GB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27BE704-1921-5B45-9A28-ED0A23F610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0263" y="159738"/>
            <a:ext cx="8157007" cy="1089755"/>
          </a:xfrm>
        </p:spPr>
        <p:txBody>
          <a:bodyPr/>
          <a:lstStyle/>
          <a:p>
            <a:r>
              <a:rPr lang="en-US" dirty="0"/>
              <a:t>Question: What’s Wrong with this Figure?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ED6C80E-9218-F140-868A-89D039F762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046" y="4140088"/>
            <a:ext cx="4466935" cy="1513951"/>
          </a:xfrm>
        </p:spPr>
        <p:txBody>
          <a:bodyPr>
            <a:normAutofit fontScale="77500" lnSpcReduction="20000"/>
          </a:bodyPr>
          <a:lstStyle/>
          <a:p>
            <a:r>
              <a:rPr lang="en-US" sz="2300" dirty="0"/>
              <a:t>The use of </a:t>
            </a:r>
            <a:r>
              <a:rPr lang="en-US" sz="2300" b="1" dirty="0"/>
              <a:t>inconsistent scaling </a:t>
            </a:r>
            <a:r>
              <a:rPr lang="en-US" sz="2300" dirty="0"/>
              <a:t>between x-entries deceives the eye.  </a:t>
            </a:r>
          </a:p>
          <a:p>
            <a:r>
              <a:rPr lang="en-US" sz="2300" dirty="0"/>
              <a:t>If we look at the data as continuous-valued, we see it’s really a </a:t>
            </a:r>
            <a:r>
              <a:rPr lang="en-US" sz="2300" b="1" dirty="0"/>
              <a:t>linear relationship</a:t>
            </a:r>
            <a:r>
              <a:rPr lang="en-US" sz="2300" dirty="0"/>
              <a:t>.</a:t>
            </a:r>
          </a:p>
          <a:p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B3127C5-D0A3-A049-893F-15D2B84E73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263" y="1128410"/>
            <a:ext cx="3923852" cy="291819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D404E02-09B8-D044-BE8B-FB1560A729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2671" y="2511287"/>
            <a:ext cx="4077774" cy="2770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8690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3F18DB-3115-4CE9-B71D-4BB66817D8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Presentational Considerations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DB1398-4C24-4595-88D9-448C86EA1E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0263" y="1457742"/>
            <a:ext cx="8157007" cy="3995833"/>
          </a:xfrm>
        </p:spPr>
        <p:txBody>
          <a:bodyPr>
            <a:normAutofit fontScale="77500" lnSpcReduction="20000"/>
          </a:bodyPr>
          <a:lstStyle/>
          <a:p>
            <a:pPr marL="219075" indent="0">
              <a:buNone/>
            </a:pPr>
            <a:r>
              <a:rPr lang="en-US" dirty="0"/>
              <a:t>Interpretability – think carefully about scales, show confidence intervals for statistical measures</a:t>
            </a:r>
          </a:p>
          <a:p>
            <a:pPr marL="219075" indent="0">
              <a:buNone/>
            </a:pPr>
            <a:r>
              <a:rPr lang="en-US" dirty="0"/>
              <a:t>Readability</a:t>
            </a:r>
          </a:p>
          <a:p>
            <a:pPr lvl="1"/>
            <a:r>
              <a:rPr lang="en-US" dirty="0"/>
              <a:t>Adequate whitespace, plots are large enough to distinguish</a:t>
            </a:r>
          </a:p>
          <a:p>
            <a:pPr lvl="1"/>
            <a:r>
              <a:rPr lang="en-US" dirty="0"/>
              <a:t>For point-based methods, try to show the points</a:t>
            </a:r>
          </a:p>
          <a:p>
            <a:pPr lvl="1"/>
            <a:r>
              <a:rPr lang="en-US" dirty="0"/>
              <a:t>Font sizes – at least 20 </a:t>
            </a:r>
            <a:r>
              <a:rPr lang="en-US" dirty="0" err="1"/>
              <a:t>pt</a:t>
            </a:r>
            <a:r>
              <a:rPr lang="en-US" dirty="0"/>
              <a:t> for presentations, 9 </a:t>
            </a:r>
            <a:r>
              <a:rPr lang="en-US" dirty="0" err="1"/>
              <a:t>pt</a:t>
            </a:r>
            <a:r>
              <a:rPr lang="en-US" dirty="0"/>
              <a:t> for paper</a:t>
            </a:r>
          </a:p>
          <a:p>
            <a:pPr marL="219075" indent="0">
              <a:buNone/>
            </a:pPr>
            <a:r>
              <a:rPr lang="en-US" dirty="0"/>
              <a:t>Color</a:t>
            </a:r>
          </a:p>
          <a:p>
            <a:pPr lvl="1"/>
            <a:r>
              <a:rPr lang="en-US" dirty="0"/>
              <a:t>Pick visually distinctive but </a:t>
            </a:r>
            <a:r>
              <a:rPr lang="en-US" b="1" dirty="0"/>
              <a:t>tonally compatible </a:t>
            </a:r>
            <a:r>
              <a:rPr lang="en-US" dirty="0"/>
              <a:t>colors (e.g., from preconfigured palettes in visualization packages!)</a:t>
            </a:r>
          </a:p>
          <a:p>
            <a:pPr lvl="1"/>
            <a:r>
              <a:rPr lang="en-US" dirty="0"/>
              <a:t>Light text on dark background, or vice versa</a:t>
            </a:r>
          </a:p>
          <a:p>
            <a:pPr lvl="1"/>
            <a:r>
              <a:rPr lang="en-US" dirty="0"/>
              <a:t>Beware red/green and other forms of color blindness</a:t>
            </a:r>
          </a:p>
          <a:p>
            <a:pPr marL="219075" indent="0">
              <a:buNone/>
            </a:pPr>
            <a:r>
              <a:rPr lang="en-US" dirty="0"/>
              <a:t>Printability</a:t>
            </a:r>
          </a:p>
          <a:p>
            <a:pPr lvl="1"/>
            <a:r>
              <a:rPr lang="en-US" dirty="0"/>
              <a:t>Color may map to odd grayscales when printed!</a:t>
            </a:r>
          </a:p>
          <a:p>
            <a:pPr lvl="1"/>
            <a:r>
              <a:rPr lang="en-US" dirty="0"/>
              <a:t>Ensure shapes have solid (or dashed/dotted) outlines, so they are distinctive when printed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75EBFA-4C44-451B-BC7A-11F5CC4DC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3143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We’ve Been Using </a:t>
            </a:r>
            <a:r>
              <a:rPr lang="en-US" dirty="0" err="1"/>
              <a:t>Matplotlib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+ </a:t>
            </a:r>
            <a:r>
              <a:rPr lang="en-US" dirty="0" err="1"/>
              <a:t>Pyplot</a:t>
            </a:r>
            <a:r>
              <a:rPr lang="en-US" dirty="0"/>
              <a:t> for Many Visualization Tasks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19075" indent="0">
              <a:buNone/>
            </a:pPr>
            <a:r>
              <a:rPr lang="en-US" dirty="0"/>
              <a:t>Basic graphing of data for Python</a:t>
            </a:r>
          </a:p>
          <a:p>
            <a:pPr lvl="1"/>
            <a:r>
              <a:rPr lang="en-US" dirty="0"/>
              <a:t>Scatter, line, bar charts</a:t>
            </a:r>
          </a:p>
          <a:p>
            <a:pPr lvl="1"/>
            <a:r>
              <a:rPr lang="en-US" dirty="0"/>
              <a:t>Can overlay onto other kinds of imaging (e.g. bitmapped images, </a:t>
            </a:r>
            <a:r>
              <a:rPr lang="en-US" dirty="0" err="1"/>
              <a:t>Basemap</a:t>
            </a:r>
            <a:r>
              <a:rPr lang="en-US" dirty="0"/>
              <a:t> maps)</a:t>
            </a:r>
          </a:p>
          <a:p>
            <a:pPr lvl="1"/>
            <a:endParaRPr lang="en-US" dirty="0"/>
          </a:p>
          <a:p>
            <a:pPr marL="219075" indent="0">
              <a:buNone/>
            </a:pPr>
            <a:r>
              <a:rPr lang="en-US" dirty="0"/>
              <a:t>Very powerful, </a:t>
            </a:r>
            <a:r>
              <a:rPr lang="en-US" dirty="0" err="1"/>
              <a:t>composable</a:t>
            </a:r>
            <a:r>
              <a:rPr lang="en-US" dirty="0"/>
              <a:t>, good out of the box defaults</a:t>
            </a:r>
          </a:p>
          <a:p>
            <a:pPr lvl="1"/>
            <a:r>
              <a:rPr lang="en-US" dirty="0"/>
              <a:t>Takes </a:t>
            </a:r>
            <a:r>
              <a:rPr lang="en-US" dirty="0" err="1"/>
              <a:t>Numpy</a:t>
            </a:r>
            <a:r>
              <a:rPr lang="en-US" dirty="0"/>
              <a:t> matrices, lists, Pandas </a:t>
            </a:r>
            <a:r>
              <a:rPr lang="en-US" dirty="0" err="1"/>
              <a:t>DataFrames</a:t>
            </a:r>
            <a:endParaRPr lang="en-US" dirty="0"/>
          </a:p>
          <a:p>
            <a:pPr lvl="1"/>
            <a:endParaRPr lang="en-US" dirty="0"/>
          </a:p>
          <a:p>
            <a:pPr marL="219075" indent="0">
              <a:buNone/>
            </a:pPr>
            <a:r>
              <a:rPr lang="en-US" dirty="0"/>
              <a:t>Supports composition into subplots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63324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15</a:t>
            </a:fld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763" y="239243"/>
            <a:ext cx="3391066" cy="2404889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194903" y="2618647"/>
            <a:ext cx="317335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800" dirty="0">
                <a:latin typeface="Helvetica" pitchFamily="2" charset="0"/>
              </a:rPr>
              <a:t>https://</a:t>
            </a:r>
            <a:r>
              <a:rPr lang="en-US" sz="800" dirty="0" err="1">
                <a:latin typeface="Helvetica" pitchFamily="2" charset="0"/>
              </a:rPr>
              <a:t>www.kaggle.com</a:t>
            </a:r>
            <a:r>
              <a:rPr lang="en-US" sz="800" dirty="0">
                <a:latin typeface="Helvetica" pitchFamily="2" charset="0"/>
              </a:rPr>
              <a:t>/</a:t>
            </a:r>
            <a:r>
              <a:rPr lang="en-US" sz="800" dirty="0" err="1">
                <a:latin typeface="Helvetica" pitchFamily="2" charset="0"/>
              </a:rPr>
              <a:t>vitorscheffer</a:t>
            </a:r>
            <a:r>
              <a:rPr lang="en-US" sz="800" dirty="0">
                <a:latin typeface="Helvetica" pitchFamily="2" charset="0"/>
              </a:rPr>
              <a:t>/d/</a:t>
            </a:r>
            <a:r>
              <a:rPr lang="en-US" sz="800" dirty="0" err="1">
                <a:latin typeface="Helvetica" pitchFamily="2" charset="0"/>
              </a:rPr>
              <a:t>knityansuman</a:t>
            </a:r>
            <a:r>
              <a:rPr lang="en-US" sz="800" dirty="0">
                <a:latin typeface="Helvetica" pitchFamily="2" charset="0"/>
              </a:rPr>
              <a:t>/keystroke-dynamics/first-hand-exploration-of-the-data-using-</a:t>
            </a:r>
            <a:r>
              <a:rPr lang="en-US" sz="800" dirty="0" err="1">
                <a:latin typeface="Helvetica" pitchFamily="2" charset="0"/>
              </a:rPr>
              <a:t>svm</a:t>
            </a:r>
            <a:endParaRPr lang="en-US" sz="800" dirty="0">
              <a:latin typeface="Helvetica" pitchFamily="2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7313" y="2957201"/>
            <a:ext cx="3182091" cy="195069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485259" y="5026016"/>
            <a:ext cx="303414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800" dirty="0">
                <a:latin typeface="Helvetica" pitchFamily="2" charset="0"/>
              </a:rPr>
              <a:t>https://</a:t>
            </a:r>
            <a:r>
              <a:rPr lang="en-US" sz="800" dirty="0" err="1">
                <a:latin typeface="Helvetica" pitchFamily="2" charset="0"/>
              </a:rPr>
              <a:t>www.kaggle.com</a:t>
            </a:r>
            <a:r>
              <a:rPr lang="en-US" sz="800" dirty="0">
                <a:latin typeface="Helvetica" pitchFamily="2" charset="0"/>
              </a:rPr>
              <a:t>/</a:t>
            </a:r>
            <a:r>
              <a:rPr lang="en-US" sz="800" dirty="0" err="1">
                <a:latin typeface="Helvetica" pitchFamily="2" charset="0"/>
              </a:rPr>
              <a:t>sanjaytiwari</a:t>
            </a:r>
            <a:r>
              <a:rPr lang="en-US" sz="800" dirty="0">
                <a:latin typeface="Helvetica" pitchFamily="2" charset="0"/>
              </a:rPr>
              <a:t>/d/</a:t>
            </a:r>
            <a:r>
              <a:rPr lang="en-US" sz="800" dirty="0" err="1">
                <a:latin typeface="Helvetica" pitchFamily="2" charset="0"/>
              </a:rPr>
              <a:t>usgs</a:t>
            </a:r>
            <a:r>
              <a:rPr lang="en-US" sz="800" dirty="0">
                <a:latin typeface="Helvetica" pitchFamily="2" charset="0"/>
              </a:rPr>
              <a:t>/earthquake-database/mapping-of-earthquake-and-its-analysis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8835" y="361380"/>
            <a:ext cx="3430569" cy="226547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587569" y="2597426"/>
            <a:ext cx="122582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err="1">
                <a:latin typeface="Helvetica" pitchFamily="2" charset="0"/>
              </a:rPr>
              <a:t>Raschka</a:t>
            </a:r>
            <a:r>
              <a:rPr lang="en-US" sz="800" dirty="0">
                <a:latin typeface="Helvetica" pitchFamily="2" charset="0"/>
              </a:rPr>
              <a:t> Ch. 10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3997" y="2957201"/>
            <a:ext cx="3296597" cy="2176998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261906" y="5256848"/>
            <a:ext cx="119465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err="1">
                <a:latin typeface="Helvetica" pitchFamily="2" charset="0"/>
              </a:rPr>
              <a:t>Raschka</a:t>
            </a:r>
            <a:r>
              <a:rPr lang="en-US" sz="800" dirty="0">
                <a:latin typeface="Helvetica" pitchFamily="2" charset="0"/>
              </a:rPr>
              <a:t> Ch. 10</a:t>
            </a:r>
          </a:p>
        </p:txBody>
      </p:sp>
    </p:spTree>
    <p:extLst>
      <p:ext uri="{BB962C8B-B14F-4D97-AF65-F5344CB8AC3E}">
        <p14:creationId xmlns:p14="http://schemas.microsoft.com/office/powerpoint/2010/main" val="1629141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16</a:t>
            </a:fld>
            <a:endParaRPr lang="en-GB"/>
          </a:p>
        </p:txBody>
      </p:sp>
      <p:sp>
        <p:nvSpPr>
          <p:cNvPr id="11" name="TextBox 10"/>
          <p:cNvSpPr txBox="1"/>
          <p:nvPr/>
        </p:nvSpPr>
        <p:spPr>
          <a:xfrm>
            <a:off x="6546578" y="2609573"/>
            <a:ext cx="10615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/>
              <a:t>Raschka</a:t>
            </a:r>
            <a:r>
              <a:rPr lang="en-US" sz="1000" dirty="0"/>
              <a:t> Ch. 10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0639" y="1080750"/>
            <a:ext cx="3443255" cy="2817209"/>
          </a:xfrm>
          <a:prstGeom prst="rect">
            <a:avLst/>
          </a:prstGeom>
          <a:effectLst/>
        </p:spPr>
      </p:pic>
      <p:sp>
        <p:nvSpPr>
          <p:cNvPr id="15" name="Rectangle 14"/>
          <p:cNvSpPr/>
          <p:nvPr/>
        </p:nvSpPr>
        <p:spPr>
          <a:xfrm>
            <a:off x="2853544" y="4128009"/>
            <a:ext cx="4572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>
                <a:latin typeface="Helvetica" pitchFamily="2" charset="0"/>
              </a:rPr>
              <a:t>https://</a:t>
            </a:r>
            <a:r>
              <a:rPr lang="en-US" sz="800" dirty="0" err="1">
                <a:latin typeface="Helvetica" pitchFamily="2" charset="0"/>
              </a:rPr>
              <a:t>matplotlib.org</a:t>
            </a:r>
            <a:r>
              <a:rPr lang="en-US" sz="800" dirty="0">
                <a:latin typeface="Helvetica" pitchFamily="2" charset="0"/>
              </a:rPr>
              <a:t>/examples/</a:t>
            </a:r>
            <a:r>
              <a:rPr lang="en-US" sz="800" dirty="0" err="1">
                <a:latin typeface="Helvetica" pitchFamily="2" charset="0"/>
              </a:rPr>
              <a:t>api</a:t>
            </a:r>
            <a:r>
              <a:rPr lang="en-US" sz="800" dirty="0">
                <a:latin typeface="Helvetica" pitchFamily="2" charset="0"/>
              </a:rPr>
              <a:t>/</a:t>
            </a:r>
            <a:r>
              <a:rPr lang="en-US" sz="800" dirty="0" err="1">
                <a:latin typeface="Helvetica" pitchFamily="2" charset="0"/>
              </a:rPr>
              <a:t>barchart_demo.html</a:t>
            </a:r>
            <a:endParaRPr lang="en-US" sz="800" dirty="0">
              <a:latin typeface="Helvetica" pitchFamily="2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5658" y="1038429"/>
            <a:ext cx="3494981" cy="285953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802331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60FFB-79C6-4EE8-8FEE-69FD7FB01F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of General Rules of Thumb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71E465-D974-43A4-AFF3-43E2A69547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937" y="1035758"/>
            <a:ext cx="8203474" cy="4245855"/>
          </a:xfrm>
        </p:spPr>
        <p:txBody>
          <a:bodyPr>
            <a:normAutofit/>
          </a:bodyPr>
          <a:lstStyle/>
          <a:p>
            <a:pPr marL="219075" indent="0">
              <a:lnSpc>
                <a:spcPct val="110000"/>
              </a:lnSpc>
              <a:buNone/>
            </a:pPr>
            <a:r>
              <a:rPr lang="en-US" dirty="0"/>
              <a:t>Think carefully about the kind of data you are showing: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What are the dimensions? Is there a way of mapping into a meaningful coordinate space?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Should we think of the dimensions as categorical or continuous?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What are the phenomena to compare to each other?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Do we want to show two or more items side-by-side on the same scale?</a:t>
            </a:r>
          </a:p>
          <a:p>
            <a:pPr lvl="1">
              <a:lnSpc>
                <a:spcPct val="110000"/>
              </a:lnSpc>
            </a:pPr>
            <a:endParaRPr lang="en-US" dirty="0"/>
          </a:p>
          <a:p>
            <a:pPr marL="219075" indent="0">
              <a:lnSpc>
                <a:spcPct val="110000"/>
              </a:lnSpc>
              <a:buNone/>
            </a:pPr>
            <a:r>
              <a:rPr lang="en-US" dirty="0"/>
              <a:t>Understand what the underlying phenomena is, then figure out: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The right scale and coordinates to show the intuition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Whether to normalize the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7093AB-B144-4C33-94AC-2C46802C69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03193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C9DC6B-6399-4191-ADBF-BC2C345678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08239" y="1178657"/>
            <a:ext cx="5373704" cy="2180166"/>
          </a:xfrm>
        </p:spPr>
        <p:txBody>
          <a:bodyPr/>
          <a:lstStyle/>
          <a:p>
            <a:pPr algn="ctr"/>
            <a:r>
              <a:rPr lang="en-US" dirty="0"/>
              <a:t>Visualization in</a:t>
            </a:r>
            <a:br>
              <a:rPr lang="en-US" dirty="0"/>
            </a:br>
            <a:r>
              <a:rPr lang="en-US" dirty="0"/>
              <a:t>Machine Learning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A07C36-721F-4FD2-A8D7-DE4668C6BB2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54382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4FE952E8-623E-41EB-A3CD-E0F0107B2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Concerns When We Get to Machine Learning</a:t>
            </a:r>
            <a:br>
              <a:rPr lang="en-US" dirty="0"/>
            </a:br>
            <a:r>
              <a:rPr lang="en-US" dirty="0"/>
              <a:t>(We’ll Revisit Soon!)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41695A2D-2096-43B4-9ACD-D09A597430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Which algorithms work better?</a:t>
            </a:r>
          </a:p>
          <a:p>
            <a:pPr lvl="1"/>
            <a:r>
              <a:rPr lang="en-US" dirty="0"/>
              <a:t>Plot different strategies according to performance measures</a:t>
            </a:r>
          </a:p>
          <a:p>
            <a:pPr lvl="1"/>
            <a:endParaRPr lang="en-US" dirty="0"/>
          </a:p>
          <a:p>
            <a:r>
              <a:rPr lang="en-US" dirty="0"/>
              <a:t>Which (hyper)parameter settings should I use?</a:t>
            </a:r>
          </a:p>
          <a:p>
            <a:pPr lvl="1"/>
            <a:r>
              <a:rPr lang="en-US" dirty="0"/>
              <a:t>Plot parameter settings and their performance, find the optimal</a:t>
            </a:r>
          </a:p>
          <a:p>
            <a:endParaRPr lang="en-US" dirty="0"/>
          </a:p>
          <a:p>
            <a:r>
              <a:rPr lang="en-US" dirty="0"/>
              <a:t>How many dimensions are inherent in the data?</a:t>
            </a:r>
          </a:p>
          <a:p>
            <a:pPr lvl="1"/>
            <a:endParaRPr lang="en-US" dirty="0"/>
          </a:p>
          <a:p>
            <a:r>
              <a:rPr lang="en-US" dirty="0"/>
              <a:t>How much data should I use to train the machine learning algorithm?</a:t>
            </a:r>
          </a:p>
          <a:p>
            <a:endParaRPr lang="en-US" dirty="0"/>
          </a:p>
          <a:p>
            <a:pPr marL="219075" indent="0">
              <a:buNone/>
            </a:pPr>
            <a:r>
              <a:rPr lang="en-US" dirty="0"/>
              <a:t>… All of this is upcoming!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7C1B3FB-58E4-429A-A27E-52C8D4D80B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77992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Overview:</a:t>
            </a:r>
            <a:br>
              <a:rPr lang="en-US" dirty="0"/>
            </a:br>
            <a:r>
              <a:rPr lang="en-US" dirty="0"/>
              <a:t>Charts, Graphs, Visual Interfaces Help…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0096" y="1150102"/>
            <a:ext cx="7520798" cy="366370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</a:rPr>
              <a:t>Provide </a:t>
            </a:r>
            <a:r>
              <a:rPr lang="en-US" dirty="0"/>
              <a:t>a </a:t>
            </a:r>
            <a:r>
              <a:rPr lang="en-US" b="1" i="1" dirty="0"/>
              <a:t>holistic</a:t>
            </a:r>
            <a:r>
              <a:rPr lang="en-US" b="1" dirty="0"/>
              <a:t> </a:t>
            </a:r>
            <a:r>
              <a:rPr lang="en-US" dirty="0"/>
              <a:t>sense of data as we load + analyze it: </a:t>
            </a:r>
          </a:p>
          <a:p>
            <a:pPr marL="228600" lvl="1" indent="0">
              <a:buNone/>
            </a:pPr>
            <a:r>
              <a:rPr lang="en-US" dirty="0">
                <a:solidFill>
                  <a:schemeClr val="accent6"/>
                </a:solidFill>
              </a:rPr>
              <a:t>Histograms, scatter plots, correlations, time series</a:t>
            </a:r>
          </a:p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</a:rPr>
              <a:t>Illustrate our algorithms’ </a:t>
            </a:r>
            <a:r>
              <a:rPr lang="en-US" b="1" i="1" dirty="0">
                <a:solidFill>
                  <a:schemeClr val="tx1"/>
                </a:solidFill>
              </a:rPr>
              <a:t>performance: </a:t>
            </a:r>
          </a:p>
          <a:p>
            <a:pPr marL="228600" lvl="1" indent="0">
              <a:buNone/>
            </a:pPr>
            <a:r>
              <a:rPr lang="en-US" dirty="0">
                <a:solidFill>
                  <a:schemeClr val="accent6"/>
                </a:solidFill>
              </a:rPr>
              <a:t>Run time vs. data size, various machine learning parameters, etc.</a:t>
            </a:r>
          </a:p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</a:rPr>
              <a:t>Present information as part of a report or “dashboard”: </a:t>
            </a:r>
          </a:p>
          <a:p>
            <a:pPr marL="228600" lvl="1" indent="0">
              <a:buNone/>
            </a:pPr>
            <a:r>
              <a:rPr lang="en-US" dirty="0">
                <a:solidFill>
                  <a:schemeClr val="accent6"/>
                </a:solidFill>
              </a:rPr>
              <a:t>Figures illustrating performance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95823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C9DC6B-6399-4191-ADBF-BC2C345678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08239" y="1178657"/>
            <a:ext cx="5373704" cy="2180166"/>
          </a:xfrm>
        </p:spPr>
        <p:txBody>
          <a:bodyPr/>
          <a:lstStyle/>
          <a:p>
            <a:pPr algn="ctr"/>
            <a:r>
              <a:rPr lang="en-US" dirty="0"/>
              <a:t>Fundamentals of</a:t>
            </a:r>
            <a:br>
              <a:rPr lang="en-US" dirty="0"/>
            </a:br>
            <a:r>
              <a:rPr lang="en-US" dirty="0"/>
              <a:t>Visualization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A07C36-721F-4FD2-A8D7-DE4668C6BB2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79961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6EA7093E-94DE-4109-A9A3-48CAADB93E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Key Question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EF21602E-C548-4305-8629-1B2E4ACE7B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0473" y="1118936"/>
            <a:ext cx="7410421" cy="3740529"/>
          </a:xfrm>
        </p:spPr>
        <p:txBody>
          <a:bodyPr/>
          <a:lstStyle/>
          <a:p>
            <a:pPr marL="219075" indent="0">
              <a:buNone/>
            </a:pPr>
            <a:r>
              <a:rPr lang="en-US" dirty="0"/>
              <a:t>We have gone over some of the basics of choosing things like axes, normalizing data, and determining the type of plot.</a:t>
            </a:r>
          </a:p>
          <a:p>
            <a:endParaRPr lang="en-US" dirty="0"/>
          </a:p>
          <a:p>
            <a:r>
              <a:rPr lang="en-US" dirty="0"/>
              <a:t>Is there a more general set of </a:t>
            </a:r>
            <a:r>
              <a:rPr lang="en-US" b="1" dirty="0"/>
              <a:t>principles</a:t>
            </a:r>
            <a:r>
              <a:rPr lang="en-US" dirty="0"/>
              <a:t> for choosing and composing different features, to pick a particular visualization?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6A998F3-E30D-4270-B8F7-5A2E821110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30641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“Grammar of Graphics”</a:t>
            </a:r>
            <a:br>
              <a:rPr lang="en-US" dirty="0"/>
            </a:br>
            <a:r>
              <a:rPr lang="en-US" dirty="0"/>
              <a:t>- Leland Wilkinson, ggplot2 for R, 2005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70262" y="1249493"/>
            <a:ext cx="8203475" cy="4184520"/>
          </a:xfrm>
        </p:spPr>
        <p:txBody>
          <a:bodyPr>
            <a:normAutofit/>
          </a:bodyPr>
          <a:lstStyle/>
          <a:p>
            <a:pPr marL="219075" indent="0">
              <a:buNone/>
            </a:pPr>
            <a:r>
              <a:rPr lang="en-US" dirty="0"/>
              <a:t>Basis of R’s ggplot2</a:t>
            </a:r>
          </a:p>
          <a:p>
            <a:r>
              <a:rPr lang="en-US" dirty="0"/>
              <a:t>Divides plots into:</a:t>
            </a:r>
          </a:p>
          <a:p>
            <a:pPr lvl="1"/>
            <a:r>
              <a:rPr lang="en-US" b="1" dirty="0"/>
              <a:t>layers</a:t>
            </a:r>
          </a:p>
          <a:p>
            <a:pPr lvl="2"/>
            <a:r>
              <a:rPr lang="en-US" dirty="0"/>
              <a:t>data</a:t>
            </a:r>
          </a:p>
          <a:p>
            <a:pPr lvl="2"/>
            <a:r>
              <a:rPr lang="en-US" dirty="0"/>
              <a:t>aesthetic mappings</a:t>
            </a:r>
          </a:p>
          <a:p>
            <a:pPr lvl="2"/>
            <a:r>
              <a:rPr lang="en-US" dirty="0"/>
              <a:t>geometric objects</a:t>
            </a:r>
          </a:p>
          <a:p>
            <a:pPr lvl="2"/>
            <a:r>
              <a:rPr lang="en-US" dirty="0"/>
              <a:t>statistical transformations</a:t>
            </a:r>
          </a:p>
          <a:p>
            <a:pPr lvl="2"/>
            <a:r>
              <a:rPr lang="en-US" dirty="0"/>
              <a:t>position adjustments</a:t>
            </a:r>
          </a:p>
          <a:p>
            <a:pPr lvl="1"/>
            <a:r>
              <a:rPr lang="en-US" b="1" dirty="0"/>
              <a:t>scales</a:t>
            </a:r>
          </a:p>
          <a:p>
            <a:pPr lvl="1"/>
            <a:r>
              <a:rPr lang="en-US" b="1" dirty="0"/>
              <a:t>coordinate system</a:t>
            </a:r>
          </a:p>
          <a:p>
            <a:pPr lvl="1"/>
            <a:r>
              <a:rPr lang="en-US" b="1" dirty="0"/>
              <a:t>facets</a:t>
            </a:r>
            <a:r>
              <a:rPr lang="en-US" dirty="0"/>
              <a:t> (groups)</a:t>
            </a:r>
            <a:endParaRPr lang="en-US" b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495505-AA8D-4EA2-BB21-59D01CA86624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1406" y="2272194"/>
            <a:ext cx="3823788" cy="180323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3478204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Statistical Transformations</a:t>
            </a:r>
            <a:br>
              <a:rPr lang="en-US" dirty="0"/>
            </a:br>
            <a:r>
              <a:rPr lang="en-US" dirty="0"/>
              <a:t>and Geometric Mappings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928922" y="1563535"/>
            <a:ext cx="5239688" cy="3647456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9660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ggplot2 and Python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6730" y="1017584"/>
            <a:ext cx="8157007" cy="3762671"/>
          </a:xfrm>
        </p:spPr>
        <p:txBody>
          <a:bodyPr/>
          <a:lstStyle/>
          <a:p>
            <a:r>
              <a:rPr lang="en-US" dirty="0"/>
              <a:t>In Python: </a:t>
            </a:r>
            <a:r>
              <a:rPr lang="en-US" b="1" dirty="0" err="1"/>
              <a:t>ggplot</a:t>
            </a:r>
            <a:r>
              <a:rPr lang="en-US" dirty="0"/>
              <a:t> emulates ggplot2 </a:t>
            </a:r>
            <a:r>
              <a:rPr lang="mr-IN" dirty="0"/>
              <a:t>–</a:t>
            </a:r>
            <a:r>
              <a:rPr lang="en-US" dirty="0"/>
              <a:t> you can use this directly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But more broadly, many of the ideas show up in other libraries and packages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24</a:t>
            </a:fld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8352BB5-22C5-430B-9799-799BACEF0CA4}"/>
              </a:ext>
            </a:extLst>
          </p:cNvPr>
          <p:cNvSpPr/>
          <p:nvPr/>
        </p:nvSpPr>
        <p:spPr>
          <a:xfrm>
            <a:off x="1095843" y="2280298"/>
            <a:ext cx="7117882" cy="95410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AF00DB"/>
                </a:solidFill>
                <a:latin typeface="Courier New" panose="02070309020205020404" pitchFamily="49" charset="0"/>
              </a:rPr>
              <a:t>from</a:t>
            </a:r>
            <a:r>
              <a:rPr lang="en-US" dirty="0">
                <a:latin typeface="Courier New" panose="02070309020205020404" pitchFamily="49" charset="0"/>
              </a:rPr>
              <a:t> </a:t>
            </a:r>
            <a:r>
              <a:rPr lang="en-US" dirty="0" err="1">
                <a:latin typeface="Courier New" panose="02070309020205020404" pitchFamily="49" charset="0"/>
              </a:rPr>
              <a:t>ggplot</a:t>
            </a:r>
            <a:r>
              <a:rPr lang="en-US" dirty="0">
                <a:latin typeface="Courier New" panose="02070309020205020404" pitchFamily="49" charset="0"/>
              </a:rPr>
              <a:t> </a:t>
            </a:r>
            <a:r>
              <a:rPr lang="en-US" dirty="0">
                <a:solidFill>
                  <a:srgbClr val="AF00DB"/>
                </a:solidFill>
                <a:latin typeface="Courier New" panose="02070309020205020404" pitchFamily="49" charset="0"/>
              </a:rPr>
              <a:t>import</a:t>
            </a:r>
            <a:r>
              <a:rPr lang="en-US" dirty="0">
                <a:latin typeface="Courier New" panose="02070309020205020404" pitchFamily="49" charset="0"/>
              </a:rPr>
              <a:t> *</a:t>
            </a:r>
          </a:p>
          <a:p>
            <a:br>
              <a:rPr lang="en-US" dirty="0">
                <a:latin typeface="Courier New" panose="02070309020205020404" pitchFamily="49" charset="0"/>
              </a:rPr>
            </a:br>
            <a:r>
              <a:rPr lang="en-US" dirty="0" err="1">
                <a:latin typeface="Courier New" panose="02070309020205020404" pitchFamily="49" charset="0"/>
              </a:rPr>
              <a:t>ggplot</a:t>
            </a:r>
            <a:r>
              <a:rPr lang="en-US" dirty="0">
                <a:latin typeface="Courier New" panose="02070309020205020404" pitchFamily="49" charset="0"/>
              </a:rPr>
              <a:t>(</a:t>
            </a:r>
            <a:r>
              <a:rPr lang="en-US" dirty="0" err="1">
                <a:latin typeface="Courier New" panose="02070309020205020404" pitchFamily="49" charset="0"/>
              </a:rPr>
              <a:t>rescaled_df</a:t>
            </a:r>
            <a:r>
              <a:rPr lang="en-US" dirty="0">
                <a:latin typeface="Courier New" panose="02070309020205020404" pitchFamily="49" charset="0"/>
              </a:rPr>
              <a:t>, </a:t>
            </a:r>
            <a:r>
              <a:rPr lang="en-US" dirty="0" err="1">
                <a:latin typeface="Courier New" panose="02070309020205020404" pitchFamily="49" charset="0"/>
              </a:rPr>
              <a:t>aes</a:t>
            </a:r>
            <a:r>
              <a:rPr lang="en-US" dirty="0">
                <a:latin typeface="Courier New" panose="02070309020205020404" pitchFamily="49" charset="0"/>
              </a:rPr>
              <a:t>(x=</a:t>
            </a:r>
            <a:r>
              <a:rPr lang="en-US" dirty="0">
                <a:solidFill>
                  <a:srgbClr val="A31515"/>
                </a:solidFill>
                <a:latin typeface="Courier New" panose="02070309020205020404" pitchFamily="49" charset="0"/>
              </a:rPr>
              <a:t>'comp'</a:t>
            </a:r>
            <a:r>
              <a:rPr lang="en-US" dirty="0">
                <a:latin typeface="Courier New" panose="02070309020205020404" pitchFamily="49" charset="0"/>
              </a:rPr>
              <a:t>, y=</a:t>
            </a:r>
            <a:r>
              <a:rPr lang="en-US" dirty="0">
                <a:solidFill>
                  <a:srgbClr val="A31515"/>
                </a:solidFill>
                <a:latin typeface="Courier New" panose="02070309020205020404" pitchFamily="49" charset="0"/>
              </a:rPr>
              <a:t>'alternative'</a:t>
            </a:r>
            <a:r>
              <a:rPr lang="en-US" dirty="0">
                <a:latin typeface="Courier New" panose="02070309020205020404" pitchFamily="49" charset="0"/>
              </a:rPr>
              <a:t>)) + </a:t>
            </a:r>
            <a:r>
              <a:rPr lang="en-US" dirty="0" err="1">
                <a:latin typeface="Courier New" panose="02070309020205020404" pitchFamily="49" charset="0"/>
              </a:rPr>
              <a:t>geom_line</a:t>
            </a:r>
            <a:r>
              <a:rPr lang="en-US" dirty="0">
                <a:latin typeface="Courier New" panose="02070309020205020404" pitchFamily="49" charset="0"/>
              </a:rPr>
              <a:t>() + </a:t>
            </a:r>
            <a:r>
              <a:rPr lang="en-US" dirty="0" err="1">
                <a:latin typeface="Courier New" panose="02070309020205020404" pitchFamily="49" charset="0"/>
              </a:rPr>
              <a:t>stat_smooth</a:t>
            </a:r>
            <a:r>
              <a:rPr lang="en-US" dirty="0">
                <a:latin typeface="Courier New" panose="02070309020205020404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8093689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2ED0F0-FC5A-4B27-B3B5-FCC4AD1C9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35FE1C-4919-4333-A86D-6865047D95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3397" y="1140032"/>
            <a:ext cx="7530737" cy="3836781"/>
          </a:xfrm>
        </p:spPr>
        <p:txBody>
          <a:bodyPr/>
          <a:lstStyle/>
          <a:p>
            <a:pPr marL="219075" indent="0">
              <a:buNone/>
            </a:pPr>
            <a:r>
              <a:rPr lang="en-US" dirty="0"/>
              <a:t>Can we (semi) automate the process of choosing the right visualization?</a:t>
            </a:r>
          </a:p>
          <a:p>
            <a:pPr lvl="1"/>
            <a:r>
              <a:rPr lang="en-US" sz="2000" dirty="0"/>
              <a:t>To some extent, commercial products like Tableau help with this</a:t>
            </a:r>
          </a:p>
          <a:p>
            <a:pPr lvl="1"/>
            <a:r>
              <a:rPr lang="en-US" sz="2000" dirty="0"/>
              <a:t>Recent work (e.g., Draco by Moritz et. al.) suggests there may be a path towards at least a </a:t>
            </a:r>
            <a:r>
              <a:rPr lang="en-US" sz="2000" b="1" dirty="0"/>
              <a:t>recommender system </a:t>
            </a:r>
            <a:r>
              <a:rPr lang="en-US" sz="2000" dirty="0"/>
              <a:t>for visualization, based on data properties and general “rules of thumb” expressed as soft and hard constraints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712B0A-F9D6-4C2E-9248-C9ACC3F3A6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08413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403283" y="1365293"/>
            <a:ext cx="6698060" cy="1758652"/>
          </a:xfrm>
        </p:spPr>
        <p:txBody>
          <a:bodyPr/>
          <a:lstStyle/>
          <a:p>
            <a:pPr algn="ctr"/>
            <a:r>
              <a:rPr lang="en-US" sz="3200" dirty="0"/>
              <a:t>More Advanced</a:t>
            </a:r>
            <a:br>
              <a:rPr lang="en-US" sz="3200" dirty="0"/>
            </a:br>
            <a:r>
              <a:rPr lang="en-US" sz="3200" dirty="0"/>
              <a:t>Visualization in Python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5505-AA8D-4EA2-BB21-59D01CA86624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8296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Beyond </a:t>
            </a:r>
            <a:r>
              <a:rPr lang="en-US" dirty="0" err="1"/>
              <a:t>Matplotlib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11684" y="1106906"/>
            <a:ext cx="7290105" cy="38367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Matplotlib</a:t>
            </a:r>
            <a:r>
              <a:rPr lang="en-US" dirty="0"/>
              <a:t> doesn’t really focus on data that is </a:t>
            </a:r>
            <a:r>
              <a:rPr lang="en-US" b="1" dirty="0"/>
              <a:t>statistical</a:t>
            </a:r>
            <a:r>
              <a:rPr lang="en-US" dirty="0"/>
              <a:t> in nature (e.g., show confidence intervals, correlations)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For improved visualizations:</a:t>
            </a:r>
          </a:p>
          <a:p>
            <a:pPr lvl="1"/>
            <a:r>
              <a:rPr lang="en-US" dirty="0" err="1"/>
              <a:t>Seaborn</a:t>
            </a:r>
            <a:r>
              <a:rPr lang="en-US" dirty="0"/>
              <a:t> – </a:t>
            </a:r>
            <a:r>
              <a:rPr lang="en-US" dirty="0" err="1"/>
              <a:t>Matplotlib</a:t>
            </a:r>
            <a:r>
              <a:rPr lang="en-US" dirty="0"/>
              <a:t>/</a:t>
            </a:r>
            <a:r>
              <a:rPr lang="en-US" dirty="0" err="1"/>
              <a:t>pyplot</a:t>
            </a:r>
            <a:r>
              <a:rPr lang="en-US" dirty="0"/>
              <a:t> extensions for statistical data</a:t>
            </a:r>
          </a:p>
          <a:p>
            <a:pPr lvl="1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54981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319611" y="1379775"/>
            <a:ext cx="6698060" cy="1758652"/>
          </a:xfrm>
        </p:spPr>
        <p:txBody>
          <a:bodyPr/>
          <a:lstStyle/>
          <a:p>
            <a:pPr algn="ctr"/>
            <a:r>
              <a:rPr lang="en-US" sz="3200" dirty="0"/>
              <a:t>Plotting Statistical &amp; Correlational Data with Seaborn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28</a:t>
            </a:fld>
            <a:endParaRPr lang="en-GB"/>
          </a:p>
        </p:txBody>
      </p:sp>
      <p:sp>
        <p:nvSpPr>
          <p:cNvPr id="8" name="Rectangle 7"/>
          <p:cNvSpPr/>
          <p:nvPr/>
        </p:nvSpPr>
        <p:spPr>
          <a:xfrm>
            <a:off x="3054256" y="3886056"/>
            <a:ext cx="322876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Helvetica" pitchFamily="2" charset="0"/>
              </a:rPr>
              <a:t>https://</a:t>
            </a:r>
            <a:r>
              <a:rPr lang="en-US" sz="2000" dirty="0" err="1">
                <a:latin typeface="Helvetica" pitchFamily="2" charset="0"/>
              </a:rPr>
              <a:t>seaborn.pydata.org</a:t>
            </a:r>
            <a:r>
              <a:rPr lang="en-US" sz="2000" dirty="0">
                <a:latin typeface="Helvetica" pitchFamily="2" charset="0"/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21013927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70263" y="262168"/>
            <a:ext cx="8157007" cy="1089755"/>
          </a:xfrm>
        </p:spPr>
        <p:txBody>
          <a:bodyPr/>
          <a:lstStyle/>
          <a:p>
            <a:r>
              <a:rPr lang="en-US" dirty="0"/>
              <a:t>What is Seaborn?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70263" y="1310862"/>
            <a:ext cx="4476206" cy="3762671"/>
          </a:xfrm>
        </p:spPr>
        <p:txBody>
          <a:bodyPr/>
          <a:lstStyle/>
          <a:p>
            <a:pPr marL="219075" indent="0">
              <a:buNone/>
            </a:pPr>
            <a:r>
              <a:rPr lang="en-US" dirty="0"/>
              <a:t>An extension to </a:t>
            </a:r>
            <a:r>
              <a:rPr lang="en-US" dirty="0" err="1"/>
              <a:t>matplotlib</a:t>
            </a:r>
            <a:r>
              <a:rPr lang="en-US" dirty="0"/>
              <a:t> with:</a:t>
            </a:r>
          </a:p>
          <a:p>
            <a:pPr lvl="1"/>
            <a:r>
              <a:rPr lang="en-US" sz="2000" dirty="0"/>
              <a:t>Built-in themes for colors, etc.</a:t>
            </a:r>
          </a:p>
          <a:p>
            <a:pPr lvl="1"/>
            <a:r>
              <a:rPr lang="en-US" sz="2000" dirty="0"/>
              <a:t>Visualizing univariate + bivariate distributions</a:t>
            </a:r>
          </a:p>
          <a:p>
            <a:pPr lvl="1"/>
            <a:r>
              <a:rPr lang="en-US" sz="2000" dirty="0"/>
              <a:t>Tools for linear regression</a:t>
            </a:r>
          </a:p>
          <a:p>
            <a:pPr lvl="1"/>
            <a:r>
              <a:rPr lang="en-US" sz="2000" dirty="0"/>
              <a:t>Matrix visualization</a:t>
            </a:r>
          </a:p>
          <a:p>
            <a:pPr lvl="1"/>
            <a:r>
              <a:rPr lang="en-US" sz="2000" dirty="0"/>
              <a:t>Statistical </a:t>
            </a:r>
            <a:r>
              <a:rPr lang="en-US" sz="2000" dirty="0" err="1"/>
              <a:t>timeseries</a:t>
            </a:r>
            <a:r>
              <a:rPr lang="en-US" sz="2000" dirty="0"/>
              <a:t> data</a:t>
            </a:r>
          </a:p>
          <a:p>
            <a:pPr lvl="1"/>
            <a:r>
              <a:rPr lang="en-US" sz="2000" dirty="0"/>
              <a:t>Grids of plots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29</a:t>
            </a:fld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t="11472"/>
          <a:stretch/>
        </p:blipFill>
        <p:spPr>
          <a:xfrm>
            <a:off x="5065772" y="1881052"/>
            <a:ext cx="3147953" cy="185452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l="2457"/>
          <a:stretch/>
        </p:blipFill>
        <p:spPr>
          <a:xfrm>
            <a:off x="5143108" y="3735579"/>
            <a:ext cx="3070617" cy="114020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r="61314" b="93881"/>
          <a:stretch/>
        </p:blipFill>
        <p:spPr>
          <a:xfrm>
            <a:off x="5065772" y="1549674"/>
            <a:ext cx="3147953" cy="331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4494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Information Visualization as a Field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411" y="1351722"/>
            <a:ext cx="5282876" cy="40388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Information visualization, a.k.a. </a:t>
            </a:r>
            <a:r>
              <a:rPr lang="en-US" i="1" dirty="0"/>
              <a:t>visual analytics</a:t>
            </a:r>
            <a:r>
              <a:rPr lang="en-US" dirty="0"/>
              <a:t>, is an entire research field</a:t>
            </a:r>
          </a:p>
          <a:p>
            <a:pPr marL="288925" lvl="1" indent="-176213"/>
            <a:r>
              <a:rPr lang="en-US" dirty="0"/>
              <a:t>Major groups at U Washington (Jeff </a:t>
            </a:r>
            <a:r>
              <a:rPr lang="en-US" dirty="0" err="1"/>
              <a:t>Heer</a:t>
            </a:r>
            <a:r>
              <a:rPr lang="en-US" dirty="0"/>
              <a:t>), Stanford (Pat Hanrahan), Maryland (Ben </a:t>
            </a:r>
            <a:r>
              <a:rPr lang="en-US" dirty="0" err="1"/>
              <a:t>Shneiderman</a:t>
            </a:r>
            <a:r>
              <a:rPr lang="en-US" dirty="0"/>
              <a:t>)</a:t>
            </a:r>
          </a:p>
          <a:p>
            <a:pPr marL="288925" lvl="1" indent="-176213"/>
            <a:r>
              <a:rPr lang="en-US" dirty="0">
                <a:latin typeface="Helvetica" pitchFamily="2" charset="0"/>
              </a:rPr>
              <a:t>Visual analytics is “the science of analytical reasoning supported by </a:t>
            </a:r>
            <a:r>
              <a:rPr lang="en-US" b="1" i="1" dirty="0">
                <a:latin typeface="Helvetica" pitchFamily="2" charset="0"/>
              </a:rPr>
              <a:t>interactive </a:t>
            </a:r>
            <a:r>
              <a:rPr lang="en-US" dirty="0">
                <a:latin typeface="Helvetica" pitchFamily="2" charset="0"/>
              </a:rPr>
              <a:t>visual interfaces.”</a:t>
            </a:r>
          </a:p>
          <a:p>
            <a:pPr marL="573087" lvl="2" indent="-176213"/>
            <a:r>
              <a:rPr lang="en-US" sz="1800" dirty="0">
                <a:solidFill>
                  <a:schemeClr val="tx1"/>
                </a:solidFill>
                <a:latin typeface="Helvetica" pitchFamily="2" charset="0"/>
              </a:rPr>
              <a:t>Data Analytics + Human-Computer Interaction + Perception + Computer Graphics</a:t>
            </a:r>
          </a:p>
          <a:p>
            <a:pPr marL="573087" lvl="2" indent="-176213"/>
            <a:r>
              <a:rPr lang="en-US" sz="1800" dirty="0">
                <a:solidFill>
                  <a:schemeClr val="tx1"/>
                </a:solidFill>
                <a:latin typeface="Helvetica" pitchFamily="2" charset="0"/>
              </a:rPr>
              <a:t>Often interactive visualizations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3</a:t>
            </a:fld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13CA1A2-FAC7-994D-B606-EBB2C95A8045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08878" y="1766912"/>
            <a:ext cx="3401412" cy="192519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D37E035-D171-4542-9F6B-0009E4B37BF2}"/>
              </a:ext>
            </a:extLst>
          </p:cNvPr>
          <p:cNvSpPr/>
          <p:nvPr/>
        </p:nvSpPr>
        <p:spPr>
          <a:xfrm>
            <a:off x="6306277" y="3780428"/>
            <a:ext cx="173797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latin typeface="Helvetica" pitchFamily="2" charset="0"/>
              </a:rPr>
              <a:t>http://</a:t>
            </a:r>
            <a:r>
              <a:rPr lang="en-US" sz="800" dirty="0" err="1">
                <a:latin typeface="Helvetica" pitchFamily="2" charset="0"/>
              </a:rPr>
              <a:t>www.visual-analytics.eu</a:t>
            </a:r>
            <a:r>
              <a:rPr lang="en-US" sz="800" dirty="0">
                <a:latin typeface="Helvetica" pitchFamily="2" charset="0"/>
              </a:rPr>
              <a:t>/</a:t>
            </a:r>
            <a:r>
              <a:rPr lang="en-US" sz="800" dirty="0" err="1">
                <a:latin typeface="Helvetica" pitchFamily="2" charset="0"/>
              </a:rPr>
              <a:t>faq</a:t>
            </a:r>
            <a:r>
              <a:rPr lang="en-US" sz="800" dirty="0">
                <a:latin typeface="Helvetica" pitchFamily="2" charset="0"/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1169681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ACD2E7B-053A-4187-8198-F795D79870F8}"/>
              </a:ext>
            </a:extLst>
          </p:cNvPr>
          <p:cNvSpPr/>
          <p:nvPr/>
        </p:nvSpPr>
        <p:spPr>
          <a:xfrm>
            <a:off x="357511" y="1684531"/>
            <a:ext cx="8677174" cy="33239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8000"/>
                </a:solidFill>
                <a:latin typeface="Courier New" panose="02070309020205020404" pitchFamily="49" charset="0"/>
              </a:rPr>
              <a:t># Some simple data, random points</a:t>
            </a:r>
            <a:endParaRPr lang="en-US" dirty="0">
              <a:latin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</a:rPr>
              <a:t>points = </a:t>
            </a:r>
            <a:r>
              <a:rPr lang="en-US" dirty="0">
                <a:solidFill>
                  <a:srgbClr val="09885A"/>
                </a:solidFill>
                <a:latin typeface="Courier New" panose="02070309020205020404" pitchFamily="49" charset="0"/>
              </a:rPr>
              <a:t>150</a:t>
            </a:r>
            <a:endParaRPr lang="en-US" dirty="0">
              <a:latin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</a:rPr>
              <a:t>slope = </a:t>
            </a:r>
            <a:r>
              <a:rPr lang="en-US" dirty="0">
                <a:solidFill>
                  <a:srgbClr val="09885A"/>
                </a:solidFill>
                <a:latin typeface="Courier New" panose="02070309020205020404" pitchFamily="49" charset="0"/>
              </a:rPr>
              <a:t>0.3</a:t>
            </a:r>
            <a:br>
              <a:rPr lang="en-US" dirty="0">
                <a:latin typeface="Courier New" panose="02070309020205020404" pitchFamily="49" charset="0"/>
              </a:rPr>
            </a:br>
            <a:r>
              <a:rPr lang="en-US" dirty="0">
                <a:latin typeface="Courier New" panose="02070309020205020404" pitchFamily="49" charset="0"/>
              </a:rPr>
              <a:t>x = </a:t>
            </a:r>
            <a:r>
              <a:rPr lang="en-US" dirty="0" err="1">
                <a:latin typeface="Courier New" panose="02070309020205020404" pitchFamily="49" charset="0"/>
              </a:rPr>
              <a:t>np.array</a:t>
            </a:r>
            <a:r>
              <a:rPr lang="en-US" dirty="0"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795E26"/>
                </a:solidFill>
                <a:latin typeface="Courier New" panose="02070309020205020404" pitchFamily="49" charset="0"/>
              </a:rPr>
              <a:t>range</a:t>
            </a:r>
            <a:r>
              <a:rPr lang="en-US" dirty="0">
                <a:latin typeface="Courier New" panose="02070309020205020404" pitchFamily="49" charset="0"/>
              </a:rPr>
              <a:t>(points))</a:t>
            </a:r>
          </a:p>
          <a:p>
            <a:endParaRPr lang="en-US" dirty="0">
              <a:solidFill>
                <a:srgbClr val="008000"/>
              </a:solidFill>
              <a:latin typeface="Courier New" panose="02070309020205020404" pitchFamily="49" charset="0"/>
            </a:endParaRPr>
          </a:p>
          <a:p>
            <a:r>
              <a:rPr lang="en-US" dirty="0">
                <a:solidFill>
                  <a:srgbClr val="008000"/>
                </a:solidFill>
                <a:latin typeface="Courier New" panose="02070309020205020404" pitchFamily="49" charset="0"/>
              </a:rPr>
              <a:t># We'll plot these</a:t>
            </a:r>
            <a:endParaRPr lang="en-US" dirty="0">
              <a:latin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</a:rPr>
              <a:t>y = </a:t>
            </a:r>
            <a:r>
              <a:rPr lang="en-US" dirty="0" err="1">
                <a:latin typeface="Courier New" panose="02070309020205020404" pitchFamily="49" charset="0"/>
              </a:rPr>
              <a:t>np.random.randn</a:t>
            </a:r>
            <a:r>
              <a:rPr lang="en-US" dirty="0">
                <a:latin typeface="Courier New" panose="02070309020205020404" pitchFamily="49" charset="0"/>
              </a:rPr>
              <a:t>(points) * </a:t>
            </a:r>
            <a:r>
              <a:rPr lang="en-US" dirty="0">
                <a:solidFill>
                  <a:srgbClr val="09885A"/>
                </a:solidFill>
                <a:latin typeface="Courier New" panose="02070309020205020404" pitchFamily="49" charset="0"/>
              </a:rPr>
              <a:t>5</a:t>
            </a:r>
            <a:r>
              <a:rPr lang="en-US" dirty="0">
                <a:latin typeface="Courier New" panose="02070309020205020404" pitchFamily="49" charset="0"/>
              </a:rPr>
              <a:t> + x * slope</a:t>
            </a:r>
          </a:p>
          <a:p>
            <a:endParaRPr lang="en-US" dirty="0">
              <a:solidFill>
                <a:srgbClr val="008000"/>
              </a:solidFill>
              <a:latin typeface="Courier New" panose="02070309020205020404" pitchFamily="49" charset="0"/>
            </a:endParaRPr>
          </a:p>
          <a:p>
            <a:endParaRPr lang="en-US" dirty="0">
              <a:solidFill>
                <a:srgbClr val="008000"/>
              </a:solidFill>
              <a:latin typeface="Courier New" panose="02070309020205020404" pitchFamily="49" charset="0"/>
            </a:endParaRPr>
          </a:p>
          <a:p>
            <a:r>
              <a:rPr lang="en-US" dirty="0">
                <a:solidFill>
                  <a:srgbClr val="008000"/>
                </a:solidFill>
                <a:latin typeface="Courier New" panose="02070309020205020404" pitchFamily="49" charset="0"/>
              </a:rPr>
              <a:t># Choose random </a:t>
            </a:r>
            <a:r>
              <a:rPr lang="en-US" dirty="0" err="1">
                <a:solidFill>
                  <a:srgbClr val="008000"/>
                </a:solidFill>
                <a:latin typeface="Courier New" panose="02070309020205020404" pitchFamily="49" charset="0"/>
              </a:rPr>
              <a:t>int</a:t>
            </a:r>
            <a:r>
              <a:rPr lang="en-US" dirty="0">
                <a:solidFill>
                  <a:srgbClr val="008000"/>
                </a:solidFill>
                <a:latin typeface="Courier New" panose="02070309020205020404" pitchFamily="49" charset="0"/>
              </a:rPr>
              <a:t>, set z to True if positive, else z False</a:t>
            </a:r>
            <a:endParaRPr lang="en-US" dirty="0">
              <a:latin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</a:rPr>
              <a:t>z = </a:t>
            </a:r>
            <a:r>
              <a:rPr lang="en-US" dirty="0">
                <a:solidFill>
                  <a:srgbClr val="795E26"/>
                </a:solidFill>
                <a:latin typeface="Courier New" panose="02070309020205020404" pitchFamily="49" charset="0"/>
              </a:rPr>
              <a:t>map</a:t>
            </a:r>
            <a:r>
              <a:rPr lang="en-US" dirty="0"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latin typeface="Courier New" panose="02070309020205020404" pitchFamily="49" charset="0"/>
              </a:rPr>
              <a:t>lambda</a:t>
            </a:r>
            <a:r>
              <a:rPr lang="en-US" dirty="0">
                <a:latin typeface="Courier New" panose="02070309020205020404" pitchFamily="49" charset="0"/>
              </a:rPr>
              <a:t> x: x &gt;= </a:t>
            </a:r>
            <a:r>
              <a:rPr lang="en-US" dirty="0">
                <a:solidFill>
                  <a:srgbClr val="09885A"/>
                </a:solidFill>
                <a:latin typeface="Courier New" panose="02070309020205020404" pitchFamily="49" charset="0"/>
              </a:rPr>
              <a:t>0</a:t>
            </a:r>
            <a:r>
              <a:rPr lang="en-US" dirty="0">
                <a:latin typeface="Courier New" panose="02070309020205020404" pitchFamily="49" charset="0"/>
              </a:rPr>
              <a:t>, </a:t>
            </a:r>
            <a:r>
              <a:rPr lang="en-US" dirty="0" err="1">
                <a:latin typeface="Courier New" panose="02070309020205020404" pitchFamily="49" charset="0"/>
              </a:rPr>
              <a:t>np.random.randn</a:t>
            </a:r>
            <a:r>
              <a:rPr lang="en-US" dirty="0">
                <a:latin typeface="Courier New" panose="02070309020205020404" pitchFamily="49" charset="0"/>
              </a:rPr>
              <a:t>(points))</a:t>
            </a:r>
            <a:br>
              <a:rPr lang="en-US" dirty="0">
                <a:latin typeface="Courier New" panose="02070309020205020404" pitchFamily="49" charset="0"/>
              </a:rPr>
            </a:br>
            <a:r>
              <a:rPr lang="en-US" dirty="0" err="1">
                <a:latin typeface="Courier New" panose="02070309020205020404" pitchFamily="49" charset="0"/>
              </a:rPr>
              <a:t>sample_df</a:t>
            </a:r>
            <a:r>
              <a:rPr lang="en-US" dirty="0">
                <a:latin typeface="Courier New" panose="02070309020205020404" pitchFamily="49" charset="0"/>
              </a:rPr>
              <a:t> = </a:t>
            </a:r>
            <a:r>
              <a:rPr lang="en-US" dirty="0" err="1">
                <a:latin typeface="Courier New" panose="02070309020205020404" pitchFamily="49" charset="0"/>
              </a:rPr>
              <a:t>pd.DataFrame</a:t>
            </a:r>
            <a:r>
              <a:rPr lang="en-US" dirty="0">
                <a:latin typeface="Courier New" panose="02070309020205020404" pitchFamily="49" charset="0"/>
              </a:rPr>
              <a:t>({</a:t>
            </a:r>
            <a:r>
              <a:rPr lang="en-US" dirty="0">
                <a:solidFill>
                  <a:srgbClr val="A31515"/>
                </a:solidFill>
                <a:latin typeface="Courier New" panose="02070309020205020404" pitchFamily="49" charset="0"/>
              </a:rPr>
              <a:t>'x'</a:t>
            </a:r>
            <a:r>
              <a:rPr lang="en-US" dirty="0">
                <a:latin typeface="Courier New" panose="02070309020205020404" pitchFamily="49" charset="0"/>
              </a:rPr>
              <a:t>: x, </a:t>
            </a:r>
            <a:r>
              <a:rPr lang="en-US" dirty="0">
                <a:solidFill>
                  <a:srgbClr val="A31515"/>
                </a:solidFill>
                <a:latin typeface="Courier New" panose="02070309020205020404" pitchFamily="49" charset="0"/>
              </a:rPr>
              <a:t>'y'</a:t>
            </a:r>
            <a:r>
              <a:rPr lang="en-US" dirty="0">
                <a:latin typeface="Courier New" panose="02070309020205020404" pitchFamily="49" charset="0"/>
              </a:rPr>
              <a:t>: y, </a:t>
            </a:r>
            <a:r>
              <a:rPr lang="en-US" dirty="0">
                <a:solidFill>
                  <a:srgbClr val="A31515"/>
                </a:solidFill>
                <a:latin typeface="Courier New" panose="02070309020205020404" pitchFamily="49" charset="0"/>
              </a:rPr>
              <a:t>'z'</a:t>
            </a:r>
            <a:r>
              <a:rPr lang="en-US" dirty="0">
                <a:latin typeface="Courier New" panose="02070309020205020404" pitchFamily="49" charset="0"/>
              </a:rPr>
              <a:t>: z})</a:t>
            </a:r>
          </a:p>
          <a:p>
            <a:endParaRPr lang="en-US" dirty="0">
              <a:latin typeface="Courier New" panose="02070309020205020404" pitchFamily="49" charset="0"/>
            </a:endParaRPr>
          </a:p>
          <a:p>
            <a:r>
              <a:rPr lang="en-US" dirty="0">
                <a:solidFill>
                  <a:srgbClr val="008000"/>
                </a:solidFill>
                <a:latin typeface="Courier New" panose="02070309020205020404" pitchFamily="49" charset="0"/>
              </a:rPr>
              <a:t># Scatter plot, height 4, shading the points based on if z is True</a:t>
            </a:r>
            <a:endParaRPr lang="en-US" dirty="0">
              <a:latin typeface="Courier New" panose="02070309020205020404" pitchFamily="49" charset="0"/>
            </a:endParaRPr>
          </a:p>
          <a:p>
            <a:r>
              <a:rPr lang="en-US" dirty="0" err="1">
                <a:latin typeface="Courier New" panose="02070309020205020404" pitchFamily="49" charset="0"/>
              </a:rPr>
              <a:t>sb.lmplot</a:t>
            </a:r>
            <a:r>
              <a:rPr lang="en-US" dirty="0"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latin typeface="Courier New" panose="02070309020205020404" pitchFamily="49" charset="0"/>
              </a:rPr>
              <a:t>'x'</a:t>
            </a:r>
            <a:r>
              <a:rPr lang="en-US" dirty="0">
                <a:latin typeface="Courier New" panose="02070309020205020404" pitchFamily="49" charset="0"/>
              </a:rPr>
              <a:t>, </a:t>
            </a:r>
            <a:r>
              <a:rPr lang="en-US" dirty="0">
                <a:solidFill>
                  <a:srgbClr val="A31515"/>
                </a:solidFill>
                <a:latin typeface="Courier New" panose="02070309020205020404" pitchFamily="49" charset="0"/>
              </a:rPr>
              <a:t>'y'</a:t>
            </a:r>
            <a:r>
              <a:rPr lang="en-US" dirty="0">
                <a:latin typeface="Courier New" panose="02070309020205020404" pitchFamily="49" charset="0"/>
              </a:rPr>
              <a:t>, data=</a:t>
            </a:r>
            <a:r>
              <a:rPr lang="en-US" dirty="0" err="1">
                <a:latin typeface="Courier New" panose="02070309020205020404" pitchFamily="49" charset="0"/>
              </a:rPr>
              <a:t>sample_df</a:t>
            </a:r>
            <a:r>
              <a:rPr lang="en-US" dirty="0">
                <a:latin typeface="Courier New" panose="02070309020205020404" pitchFamily="49" charset="0"/>
              </a:rPr>
              <a:t>, height=</a:t>
            </a:r>
            <a:r>
              <a:rPr lang="en-US" dirty="0">
                <a:solidFill>
                  <a:srgbClr val="09885A"/>
                </a:solidFill>
                <a:latin typeface="Courier New" panose="02070309020205020404" pitchFamily="49" charset="0"/>
              </a:rPr>
              <a:t>4</a:t>
            </a:r>
            <a:r>
              <a:rPr lang="en-US" dirty="0">
                <a:latin typeface="Courier New" panose="02070309020205020404" pitchFamily="49" charset="0"/>
              </a:rPr>
              <a:t>, aspect=</a:t>
            </a:r>
            <a:r>
              <a:rPr lang="en-US" dirty="0">
                <a:solidFill>
                  <a:srgbClr val="09885A"/>
                </a:solidFill>
                <a:latin typeface="Courier New" panose="02070309020205020404" pitchFamily="49" charset="0"/>
              </a:rPr>
              <a:t>3</a:t>
            </a:r>
            <a:r>
              <a:rPr lang="en-US" dirty="0">
                <a:latin typeface="Courier New" panose="02070309020205020404" pitchFamily="49" charset="0"/>
              </a:rPr>
              <a:t>, </a:t>
            </a:r>
            <a:r>
              <a:rPr lang="en-US" dirty="0" err="1">
                <a:latin typeface="Courier New" panose="02070309020205020404" pitchFamily="49" charset="0"/>
              </a:rPr>
              <a:t>fit_reg</a:t>
            </a:r>
            <a:r>
              <a:rPr lang="en-US" dirty="0">
                <a:latin typeface="Courier New" panose="02070309020205020404" pitchFamily="49" charset="0"/>
              </a:rPr>
              <a:t>=</a:t>
            </a:r>
            <a:r>
              <a:rPr lang="en-US" dirty="0">
                <a:solidFill>
                  <a:srgbClr val="0000FF"/>
                </a:solidFill>
                <a:latin typeface="Courier New" panose="02070309020205020404" pitchFamily="49" charset="0"/>
              </a:rPr>
              <a:t>False</a:t>
            </a:r>
            <a:r>
              <a:rPr lang="en-US" dirty="0">
                <a:latin typeface="Courier New" panose="02070309020205020404" pitchFamily="49" charset="0"/>
              </a:rPr>
              <a:t>, hue=</a:t>
            </a:r>
            <a:r>
              <a:rPr lang="en-US" dirty="0">
                <a:solidFill>
                  <a:srgbClr val="A31515"/>
                </a:solidFill>
                <a:latin typeface="Courier New" panose="02070309020205020404" pitchFamily="49" charset="0"/>
              </a:rPr>
              <a:t>"z"</a:t>
            </a:r>
            <a:r>
              <a:rPr lang="en-US" dirty="0">
                <a:latin typeface="Courier New" panose="02070309020205020404" pitchFamily="49" charset="0"/>
              </a:rPr>
              <a:t>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Scatter Plot with Seaborn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30</a:t>
            </a:fld>
            <a:endParaRPr lang="en-GB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A6013F0-EC06-49B1-84BF-B53182FF3D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3690" y="1423793"/>
            <a:ext cx="3607194" cy="205061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972713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056" y="594776"/>
            <a:ext cx="8157007" cy="1089755"/>
          </a:xfrm>
        </p:spPr>
        <p:txBody>
          <a:bodyPr/>
          <a:lstStyle/>
          <a:p>
            <a:r>
              <a:rPr lang="en-US" dirty="0"/>
              <a:t>Scatter Plot with Seaborn </a:t>
            </a:r>
            <a:br>
              <a:rPr lang="en-US" dirty="0"/>
            </a:br>
            <a:r>
              <a:rPr lang="en-US" dirty="0"/>
              <a:t>with Regression Line</a:t>
            </a:r>
            <a:br>
              <a:rPr lang="en-US" dirty="0"/>
            </a:b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31</a:t>
            </a:fld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F08FE4F-24BC-F646-AAF2-FE9484E2E16B}"/>
              </a:ext>
            </a:extLst>
          </p:cNvPr>
          <p:cNvSpPr/>
          <p:nvPr/>
        </p:nvSpPr>
        <p:spPr>
          <a:xfrm>
            <a:off x="357511" y="1684531"/>
            <a:ext cx="8677174" cy="33239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8000"/>
                </a:solidFill>
                <a:latin typeface="Courier New" panose="02070309020205020404" pitchFamily="49" charset="0"/>
              </a:rPr>
              <a:t># Some simple data, random points</a:t>
            </a:r>
            <a:endParaRPr lang="en-US" dirty="0">
              <a:latin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</a:rPr>
              <a:t>points = </a:t>
            </a:r>
            <a:r>
              <a:rPr lang="en-US" dirty="0">
                <a:solidFill>
                  <a:srgbClr val="09885A"/>
                </a:solidFill>
                <a:latin typeface="Courier New" panose="02070309020205020404" pitchFamily="49" charset="0"/>
              </a:rPr>
              <a:t>150</a:t>
            </a:r>
            <a:endParaRPr lang="en-US" dirty="0">
              <a:latin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</a:rPr>
              <a:t>slope = </a:t>
            </a:r>
            <a:r>
              <a:rPr lang="en-US" dirty="0">
                <a:solidFill>
                  <a:srgbClr val="09885A"/>
                </a:solidFill>
                <a:latin typeface="Courier New" panose="02070309020205020404" pitchFamily="49" charset="0"/>
              </a:rPr>
              <a:t>0.3</a:t>
            </a:r>
            <a:br>
              <a:rPr lang="en-US" dirty="0">
                <a:latin typeface="Courier New" panose="02070309020205020404" pitchFamily="49" charset="0"/>
              </a:rPr>
            </a:br>
            <a:r>
              <a:rPr lang="en-US" dirty="0">
                <a:latin typeface="Courier New" panose="02070309020205020404" pitchFamily="49" charset="0"/>
              </a:rPr>
              <a:t>x = </a:t>
            </a:r>
            <a:r>
              <a:rPr lang="en-US" dirty="0" err="1">
                <a:latin typeface="Courier New" panose="02070309020205020404" pitchFamily="49" charset="0"/>
              </a:rPr>
              <a:t>np.array</a:t>
            </a:r>
            <a:r>
              <a:rPr lang="en-US" dirty="0"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795E26"/>
                </a:solidFill>
                <a:latin typeface="Courier New" panose="02070309020205020404" pitchFamily="49" charset="0"/>
              </a:rPr>
              <a:t>range</a:t>
            </a:r>
            <a:r>
              <a:rPr lang="en-US" dirty="0">
                <a:latin typeface="Courier New" panose="02070309020205020404" pitchFamily="49" charset="0"/>
              </a:rPr>
              <a:t>(points))</a:t>
            </a:r>
          </a:p>
          <a:p>
            <a:endParaRPr lang="en-US" dirty="0">
              <a:solidFill>
                <a:srgbClr val="008000"/>
              </a:solidFill>
              <a:latin typeface="Courier New" panose="02070309020205020404" pitchFamily="49" charset="0"/>
            </a:endParaRPr>
          </a:p>
          <a:p>
            <a:r>
              <a:rPr lang="en-US" dirty="0">
                <a:solidFill>
                  <a:srgbClr val="008000"/>
                </a:solidFill>
                <a:latin typeface="Courier New" panose="02070309020205020404" pitchFamily="49" charset="0"/>
              </a:rPr>
              <a:t># We'll plot these</a:t>
            </a:r>
            <a:endParaRPr lang="en-US" dirty="0">
              <a:latin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</a:rPr>
              <a:t>y = </a:t>
            </a:r>
            <a:r>
              <a:rPr lang="en-US" dirty="0" err="1">
                <a:latin typeface="Courier New" panose="02070309020205020404" pitchFamily="49" charset="0"/>
              </a:rPr>
              <a:t>np.random.randn</a:t>
            </a:r>
            <a:r>
              <a:rPr lang="en-US" dirty="0">
                <a:latin typeface="Courier New" panose="02070309020205020404" pitchFamily="49" charset="0"/>
              </a:rPr>
              <a:t>(points) * </a:t>
            </a:r>
            <a:r>
              <a:rPr lang="en-US" dirty="0">
                <a:solidFill>
                  <a:srgbClr val="09885A"/>
                </a:solidFill>
                <a:latin typeface="Courier New" panose="02070309020205020404" pitchFamily="49" charset="0"/>
              </a:rPr>
              <a:t>5</a:t>
            </a:r>
            <a:r>
              <a:rPr lang="en-US" dirty="0">
                <a:latin typeface="Courier New" panose="02070309020205020404" pitchFamily="49" charset="0"/>
              </a:rPr>
              <a:t> + x * slope</a:t>
            </a:r>
          </a:p>
          <a:p>
            <a:endParaRPr lang="en-US" dirty="0">
              <a:solidFill>
                <a:srgbClr val="008000"/>
              </a:solidFill>
              <a:latin typeface="Courier New" panose="02070309020205020404" pitchFamily="49" charset="0"/>
            </a:endParaRPr>
          </a:p>
          <a:p>
            <a:endParaRPr lang="en-US" dirty="0">
              <a:solidFill>
                <a:srgbClr val="008000"/>
              </a:solidFill>
              <a:latin typeface="Courier New" panose="02070309020205020404" pitchFamily="49" charset="0"/>
            </a:endParaRPr>
          </a:p>
          <a:p>
            <a:r>
              <a:rPr lang="en-US" dirty="0">
                <a:solidFill>
                  <a:srgbClr val="008000"/>
                </a:solidFill>
                <a:latin typeface="Courier New" panose="02070309020205020404" pitchFamily="49" charset="0"/>
              </a:rPr>
              <a:t># Choose random </a:t>
            </a:r>
            <a:r>
              <a:rPr lang="en-US" dirty="0" err="1">
                <a:solidFill>
                  <a:srgbClr val="008000"/>
                </a:solidFill>
                <a:latin typeface="Courier New" panose="02070309020205020404" pitchFamily="49" charset="0"/>
              </a:rPr>
              <a:t>int</a:t>
            </a:r>
            <a:r>
              <a:rPr lang="en-US" dirty="0">
                <a:solidFill>
                  <a:srgbClr val="008000"/>
                </a:solidFill>
                <a:latin typeface="Courier New" panose="02070309020205020404" pitchFamily="49" charset="0"/>
              </a:rPr>
              <a:t>, set z to True if positive, else z False</a:t>
            </a:r>
            <a:endParaRPr lang="en-US" dirty="0">
              <a:latin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</a:rPr>
              <a:t>z = </a:t>
            </a:r>
            <a:r>
              <a:rPr lang="en-US" dirty="0">
                <a:solidFill>
                  <a:srgbClr val="795E26"/>
                </a:solidFill>
                <a:latin typeface="Courier New" panose="02070309020205020404" pitchFamily="49" charset="0"/>
              </a:rPr>
              <a:t>map</a:t>
            </a:r>
            <a:r>
              <a:rPr lang="en-US" dirty="0"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latin typeface="Courier New" panose="02070309020205020404" pitchFamily="49" charset="0"/>
              </a:rPr>
              <a:t>lambda</a:t>
            </a:r>
            <a:r>
              <a:rPr lang="en-US" dirty="0">
                <a:latin typeface="Courier New" panose="02070309020205020404" pitchFamily="49" charset="0"/>
              </a:rPr>
              <a:t> x: x &gt;= </a:t>
            </a:r>
            <a:r>
              <a:rPr lang="en-US" dirty="0">
                <a:solidFill>
                  <a:srgbClr val="09885A"/>
                </a:solidFill>
                <a:latin typeface="Courier New" panose="02070309020205020404" pitchFamily="49" charset="0"/>
              </a:rPr>
              <a:t>0</a:t>
            </a:r>
            <a:r>
              <a:rPr lang="en-US" dirty="0">
                <a:latin typeface="Courier New" panose="02070309020205020404" pitchFamily="49" charset="0"/>
              </a:rPr>
              <a:t>, </a:t>
            </a:r>
            <a:r>
              <a:rPr lang="en-US" dirty="0" err="1">
                <a:latin typeface="Courier New" panose="02070309020205020404" pitchFamily="49" charset="0"/>
              </a:rPr>
              <a:t>np.random.randn</a:t>
            </a:r>
            <a:r>
              <a:rPr lang="en-US" dirty="0">
                <a:latin typeface="Courier New" panose="02070309020205020404" pitchFamily="49" charset="0"/>
              </a:rPr>
              <a:t>(points))</a:t>
            </a:r>
            <a:br>
              <a:rPr lang="en-US" dirty="0">
                <a:latin typeface="Courier New" panose="02070309020205020404" pitchFamily="49" charset="0"/>
              </a:rPr>
            </a:br>
            <a:r>
              <a:rPr lang="en-US" dirty="0" err="1">
                <a:latin typeface="Courier New" panose="02070309020205020404" pitchFamily="49" charset="0"/>
              </a:rPr>
              <a:t>sample_df</a:t>
            </a:r>
            <a:r>
              <a:rPr lang="en-US" dirty="0">
                <a:latin typeface="Courier New" panose="02070309020205020404" pitchFamily="49" charset="0"/>
              </a:rPr>
              <a:t> = </a:t>
            </a:r>
            <a:r>
              <a:rPr lang="en-US" dirty="0" err="1">
                <a:latin typeface="Courier New" panose="02070309020205020404" pitchFamily="49" charset="0"/>
              </a:rPr>
              <a:t>pd.DataFrame</a:t>
            </a:r>
            <a:r>
              <a:rPr lang="en-US" dirty="0">
                <a:latin typeface="Courier New" panose="02070309020205020404" pitchFamily="49" charset="0"/>
              </a:rPr>
              <a:t>({</a:t>
            </a:r>
            <a:r>
              <a:rPr lang="en-US" dirty="0">
                <a:solidFill>
                  <a:srgbClr val="A31515"/>
                </a:solidFill>
                <a:latin typeface="Courier New" panose="02070309020205020404" pitchFamily="49" charset="0"/>
              </a:rPr>
              <a:t>'x'</a:t>
            </a:r>
            <a:r>
              <a:rPr lang="en-US" dirty="0">
                <a:latin typeface="Courier New" panose="02070309020205020404" pitchFamily="49" charset="0"/>
              </a:rPr>
              <a:t>: x, </a:t>
            </a:r>
            <a:r>
              <a:rPr lang="en-US" dirty="0">
                <a:solidFill>
                  <a:srgbClr val="A31515"/>
                </a:solidFill>
                <a:latin typeface="Courier New" panose="02070309020205020404" pitchFamily="49" charset="0"/>
              </a:rPr>
              <a:t>'y'</a:t>
            </a:r>
            <a:r>
              <a:rPr lang="en-US" dirty="0">
                <a:latin typeface="Courier New" panose="02070309020205020404" pitchFamily="49" charset="0"/>
              </a:rPr>
              <a:t>: y, </a:t>
            </a:r>
            <a:r>
              <a:rPr lang="en-US" dirty="0">
                <a:solidFill>
                  <a:srgbClr val="A31515"/>
                </a:solidFill>
                <a:latin typeface="Courier New" panose="02070309020205020404" pitchFamily="49" charset="0"/>
              </a:rPr>
              <a:t>'z'</a:t>
            </a:r>
            <a:r>
              <a:rPr lang="en-US" dirty="0">
                <a:latin typeface="Courier New" panose="02070309020205020404" pitchFamily="49" charset="0"/>
              </a:rPr>
              <a:t>: z})</a:t>
            </a:r>
          </a:p>
          <a:p>
            <a:endParaRPr lang="en-US" dirty="0">
              <a:latin typeface="Courier New" panose="02070309020205020404" pitchFamily="49" charset="0"/>
            </a:endParaRPr>
          </a:p>
          <a:p>
            <a:r>
              <a:rPr lang="en-US" dirty="0">
                <a:solidFill>
                  <a:srgbClr val="008000"/>
                </a:solidFill>
                <a:latin typeface="Courier New" panose="02070309020205020404" pitchFamily="49" charset="0"/>
              </a:rPr>
              <a:t># Scatter plot, height 4, shading the points based on if z is True</a:t>
            </a:r>
            <a:endParaRPr lang="en-US" dirty="0">
              <a:latin typeface="Courier New" panose="02070309020205020404" pitchFamily="49" charset="0"/>
            </a:endParaRPr>
          </a:p>
          <a:p>
            <a:r>
              <a:rPr lang="en-US" dirty="0" err="1">
                <a:latin typeface="Courier New" panose="02070309020205020404" pitchFamily="49" charset="0"/>
              </a:rPr>
              <a:t>sb.lmplot</a:t>
            </a:r>
            <a:r>
              <a:rPr lang="en-US" dirty="0"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latin typeface="Courier New" panose="02070309020205020404" pitchFamily="49" charset="0"/>
              </a:rPr>
              <a:t>'x'</a:t>
            </a:r>
            <a:r>
              <a:rPr lang="en-US" dirty="0">
                <a:latin typeface="Courier New" panose="02070309020205020404" pitchFamily="49" charset="0"/>
              </a:rPr>
              <a:t>, </a:t>
            </a:r>
            <a:r>
              <a:rPr lang="en-US" dirty="0">
                <a:solidFill>
                  <a:srgbClr val="A31515"/>
                </a:solidFill>
                <a:latin typeface="Courier New" panose="02070309020205020404" pitchFamily="49" charset="0"/>
              </a:rPr>
              <a:t>'y'</a:t>
            </a:r>
            <a:r>
              <a:rPr lang="en-US" dirty="0">
                <a:latin typeface="Courier New" panose="02070309020205020404" pitchFamily="49" charset="0"/>
              </a:rPr>
              <a:t>, data=</a:t>
            </a:r>
            <a:r>
              <a:rPr lang="en-US" dirty="0" err="1">
                <a:latin typeface="Courier New" panose="02070309020205020404" pitchFamily="49" charset="0"/>
              </a:rPr>
              <a:t>sample_df</a:t>
            </a:r>
            <a:r>
              <a:rPr lang="en-US" dirty="0">
                <a:latin typeface="Courier New" panose="02070309020205020404" pitchFamily="49" charset="0"/>
              </a:rPr>
              <a:t>, height=</a:t>
            </a:r>
            <a:r>
              <a:rPr lang="en-US" dirty="0">
                <a:solidFill>
                  <a:srgbClr val="09885A"/>
                </a:solidFill>
                <a:latin typeface="Courier New" panose="02070309020205020404" pitchFamily="49" charset="0"/>
              </a:rPr>
              <a:t>4</a:t>
            </a:r>
            <a:r>
              <a:rPr lang="en-US" dirty="0">
                <a:latin typeface="Courier New" panose="02070309020205020404" pitchFamily="49" charset="0"/>
              </a:rPr>
              <a:t>, aspect=</a:t>
            </a:r>
            <a:r>
              <a:rPr lang="en-US" dirty="0">
                <a:solidFill>
                  <a:srgbClr val="09885A"/>
                </a:solidFill>
                <a:latin typeface="Courier New" panose="02070309020205020404" pitchFamily="49" charset="0"/>
              </a:rPr>
              <a:t>3</a:t>
            </a:r>
            <a:r>
              <a:rPr lang="en-US" dirty="0">
                <a:latin typeface="Courier New" panose="02070309020205020404" pitchFamily="49" charset="0"/>
              </a:rPr>
              <a:t>, </a:t>
            </a:r>
            <a:r>
              <a:rPr lang="en-US" dirty="0" err="1">
                <a:latin typeface="Courier New" panose="02070309020205020404" pitchFamily="49" charset="0"/>
              </a:rPr>
              <a:t>fit_reg</a:t>
            </a:r>
            <a:r>
              <a:rPr lang="en-US" dirty="0">
                <a:latin typeface="Courier New" panose="02070309020205020404" pitchFamily="49" charset="0"/>
              </a:rPr>
              <a:t>=</a:t>
            </a:r>
            <a:r>
              <a:rPr lang="en-US" dirty="0">
                <a:solidFill>
                  <a:srgbClr val="0000FF"/>
                </a:solidFill>
                <a:latin typeface="Courier New" panose="02070309020205020404" pitchFamily="49" charset="0"/>
              </a:rPr>
              <a:t>True</a:t>
            </a:r>
            <a:r>
              <a:rPr lang="en-US" dirty="0">
                <a:latin typeface="Courier New" panose="02070309020205020404" pitchFamily="49" charset="0"/>
              </a:rPr>
              <a:t>, hue=</a:t>
            </a:r>
            <a:r>
              <a:rPr lang="en-US" dirty="0">
                <a:solidFill>
                  <a:srgbClr val="A31515"/>
                </a:solidFill>
                <a:latin typeface="Courier New" panose="02070309020205020404" pitchFamily="49" charset="0"/>
              </a:rPr>
              <a:t>"z"</a:t>
            </a:r>
            <a:r>
              <a:rPr lang="en-US" dirty="0">
                <a:latin typeface="Courier New" panose="02070309020205020404" pitchFamily="49" charset="0"/>
              </a:rPr>
              <a:t>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A6013F0-EC06-49B1-84BF-B53182FF3D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13164" y="1416329"/>
            <a:ext cx="3604707" cy="207151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483106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70263" y="412287"/>
            <a:ext cx="8157007" cy="1089755"/>
          </a:xfrm>
        </p:spPr>
        <p:txBody>
          <a:bodyPr/>
          <a:lstStyle/>
          <a:p>
            <a:r>
              <a:rPr lang="en-US" dirty="0"/>
              <a:t>Understanding Data Relationships</a:t>
            </a:r>
            <a:br>
              <a:rPr lang="en-US" dirty="0"/>
            </a:br>
            <a:r>
              <a:rPr lang="en-US" dirty="0"/>
              <a:t>with Seaborn: How Much Do People Tip?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79269" y="1502042"/>
            <a:ext cx="7948001" cy="47793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/>
              <a:t>Let’s start with the </a:t>
            </a:r>
            <a:r>
              <a:rPr lang="en-US" b="1" dirty="0" err="1"/>
              <a:t>FacetGrid</a:t>
            </a:r>
            <a:r>
              <a:rPr lang="en-US" dirty="0"/>
              <a:t>, which is a bit like a visual GROUP BY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495505-AA8D-4EA2-BB21-59D01CA86624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20490DC-5969-40DD-A3BD-D9D3114E896A}"/>
              </a:ext>
            </a:extLst>
          </p:cNvPr>
          <p:cNvSpPr/>
          <p:nvPr/>
        </p:nvSpPr>
        <p:spPr>
          <a:xfrm>
            <a:off x="379652" y="1979978"/>
            <a:ext cx="8547234" cy="18158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8000"/>
                </a:solidFill>
                <a:latin typeface="Courier New" panose="02070309020205020404" pitchFamily="49" charset="0"/>
              </a:rPr>
              <a:t># Question: how do people tip on different days of the week?</a:t>
            </a:r>
            <a:endParaRPr lang="en-US" dirty="0">
              <a:latin typeface="Courier New" panose="02070309020205020404" pitchFamily="49" charset="0"/>
            </a:endParaRPr>
          </a:p>
          <a:p>
            <a:r>
              <a:rPr lang="en-US" dirty="0" err="1">
                <a:latin typeface="Courier New" panose="02070309020205020404" pitchFamily="49" charset="0"/>
              </a:rPr>
              <a:t>tips_dataset</a:t>
            </a:r>
            <a:r>
              <a:rPr lang="en-US" dirty="0">
                <a:latin typeface="Courier New" panose="02070309020205020404" pitchFamily="49" charset="0"/>
              </a:rPr>
              <a:t>[</a:t>
            </a:r>
            <a:r>
              <a:rPr lang="en-US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dirty="0" err="1">
                <a:solidFill>
                  <a:srgbClr val="A31515"/>
                </a:solidFill>
                <a:latin typeface="Courier New" panose="02070309020205020404" pitchFamily="49" charset="0"/>
              </a:rPr>
              <a:t>tip_pct</a:t>
            </a:r>
            <a:r>
              <a:rPr lang="en-US" dirty="0">
                <a:solidFill>
                  <a:srgbClr val="A31515"/>
                </a:solidFill>
                <a:latin typeface="Courier New" panose="02070309020205020404" pitchFamily="49" charset="0"/>
              </a:rPr>
              <a:t>’</a:t>
            </a:r>
            <a:r>
              <a:rPr lang="en-US" dirty="0">
                <a:latin typeface="Courier New" panose="02070309020205020404" pitchFamily="49" charset="0"/>
              </a:rPr>
              <a:t>] = </a:t>
            </a:r>
            <a:r>
              <a:rPr lang="en-US" dirty="0" err="1">
                <a:latin typeface="Courier New" panose="02070309020205020404" pitchFamily="49" charset="0"/>
              </a:rPr>
              <a:t>tips_dataset.apply</a:t>
            </a:r>
            <a:r>
              <a:rPr lang="en-US" dirty="0">
                <a:latin typeface="Courier New" panose="02070309020205020404" pitchFamily="49" charset="0"/>
              </a:rPr>
              <a:t>(lambda r: r[</a:t>
            </a:r>
            <a:r>
              <a:rPr lang="en-US" dirty="0">
                <a:solidFill>
                  <a:srgbClr val="A31515"/>
                </a:solidFill>
                <a:latin typeface="Courier New" panose="02070309020205020404" pitchFamily="49" charset="0"/>
              </a:rPr>
              <a:t>'tip'</a:t>
            </a:r>
            <a:r>
              <a:rPr lang="en-US" dirty="0">
                <a:latin typeface="Courier New" panose="02070309020205020404" pitchFamily="49" charset="0"/>
              </a:rPr>
              <a:t>]/r[</a:t>
            </a:r>
            <a:r>
              <a:rPr lang="en-US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dirty="0" err="1">
                <a:solidFill>
                  <a:srgbClr val="A31515"/>
                </a:solidFill>
                <a:latin typeface="Courier New" panose="02070309020205020404" pitchFamily="49" charset="0"/>
              </a:rPr>
              <a:t>total_bill</a:t>
            </a:r>
            <a:r>
              <a:rPr lang="en-US" dirty="0">
                <a:solidFill>
                  <a:srgbClr val="A31515"/>
                </a:solidFill>
                <a:latin typeface="Courier New" panose="02070309020205020404" pitchFamily="49" charset="0"/>
              </a:rPr>
              <a:t>’</a:t>
            </a:r>
            <a:r>
              <a:rPr lang="en-US" dirty="0">
                <a:latin typeface="Courier New" panose="02070309020205020404" pitchFamily="49" charset="0"/>
              </a:rPr>
              <a:t>], axis=1)</a:t>
            </a:r>
            <a:endParaRPr lang="en-US" dirty="0">
              <a:solidFill>
                <a:srgbClr val="008000"/>
              </a:solidFill>
              <a:latin typeface="Courier New" panose="02070309020205020404" pitchFamily="49" charset="0"/>
            </a:endParaRPr>
          </a:p>
          <a:p>
            <a:r>
              <a:rPr lang="en-US" dirty="0">
                <a:solidFill>
                  <a:srgbClr val="008000"/>
                </a:solidFill>
                <a:latin typeface="Courier New" panose="02070309020205020404" pitchFamily="49" charset="0"/>
              </a:rPr>
              <a:t># Create different graph for each 'time’ value (lunch vs dinner)</a:t>
            </a:r>
            <a:endParaRPr lang="en-US" dirty="0">
              <a:latin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</a:rPr>
              <a:t>g = </a:t>
            </a:r>
            <a:r>
              <a:rPr lang="en-US" dirty="0" err="1">
                <a:latin typeface="Courier New" panose="02070309020205020404" pitchFamily="49" charset="0"/>
              </a:rPr>
              <a:t>sb.FacetGrid</a:t>
            </a:r>
            <a:r>
              <a:rPr lang="en-US" dirty="0">
                <a:latin typeface="Courier New" panose="02070309020205020404" pitchFamily="49" charset="0"/>
              </a:rPr>
              <a:t>(</a:t>
            </a:r>
            <a:r>
              <a:rPr lang="en-US" dirty="0" err="1">
                <a:latin typeface="Courier New" panose="02070309020205020404" pitchFamily="49" charset="0"/>
              </a:rPr>
              <a:t>tips_dataset</a:t>
            </a:r>
            <a:r>
              <a:rPr lang="en-US" dirty="0">
                <a:latin typeface="Courier New" panose="02070309020205020404" pitchFamily="49" charset="0"/>
              </a:rPr>
              <a:t>, col=</a:t>
            </a:r>
            <a:r>
              <a:rPr lang="en-US" dirty="0">
                <a:solidFill>
                  <a:srgbClr val="A31515"/>
                </a:solidFill>
                <a:latin typeface="Courier New" panose="02070309020205020404" pitchFamily="49" charset="0"/>
              </a:rPr>
              <a:t>'time'</a:t>
            </a:r>
            <a:r>
              <a:rPr lang="en-US" dirty="0">
                <a:latin typeface="Courier New" panose="02070309020205020404" pitchFamily="49" charset="0"/>
              </a:rPr>
              <a:t>, hue=</a:t>
            </a:r>
            <a:r>
              <a:rPr lang="en-US" dirty="0">
                <a:solidFill>
                  <a:srgbClr val="A31515"/>
                </a:solidFill>
                <a:latin typeface="Courier New" panose="02070309020205020404" pitchFamily="49" charset="0"/>
              </a:rPr>
              <a:t>'day’</a:t>
            </a:r>
            <a:r>
              <a:rPr lang="en-US" dirty="0">
                <a:latin typeface="Courier New" panose="02070309020205020404" pitchFamily="49" charset="0"/>
              </a:rPr>
              <a:t>, height=</a:t>
            </a:r>
            <a:r>
              <a:rPr lang="en-US" dirty="0">
                <a:solidFill>
                  <a:srgbClr val="09885A"/>
                </a:solidFill>
                <a:latin typeface="Courier New" panose="02070309020205020404" pitchFamily="49" charset="0"/>
              </a:rPr>
              <a:t>4</a:t>
            </a:r>
            <a:r>
              <a:rPr lang="en-US" dirty="0">
                <a:latin typeface="Courier New" panose="02070309020205020404" pitchFamily="49" charset="0"/>
              </a:rPr>
              <a:t>, aspect=</a:t>
            </a:r>
            <a:r>
              <a:rPr lang="en-US" dirty="0">
                <a:solidFill>
                  <a:srgbClr val="09885A"/>
                </a:solidFill>
                <a:latin typeface="Courier New" panose="02070309020205020404" pitchFamily="49" charset="0"/>
              </a:rPr>
              <a:t>1</a:t>
            </a:r>
            <a:r>
              <a:rPr lang="en-US" dirty="0">
                <a:latin typeface="Courier New" panose="02070309020205020404" pitchFamily="49" charset="0"/>
              </a:rPr>
              <a:t>)</a:t>
            </a:r>
            <a:endParaRPr lang="en-US" dirty="0">
              <a:solidFill>
                <a:srgbClr val="008000"/>
              </a:solidFill>
              <a:latin typeface="Courier New" panose="02070309020205020404" pitchFamily="49" charset="0"/>
            </a:endParaRPr>
          </a:p>
          <a:p>
            <a:r>
              <a:rPr lang="en-US" dirty="0">
                <a:solidFill>
                  <a:srgbClr val="008000"/>
                </a:solidFill>
                <a:latin typeface="Courier New" panose="02070309020205020404" pitchFamily="49" charset="0"/>
              </a:rPr>
              <a:t># Plot total bill vs. tip within each graph </a:t>
            </a:r>
            <a:endParaRPr lang="en-US" dirty="0">
              <a:latin typeface="Courier New" panose="02070309020205020404" pitchFamily="49" charset="0"/>
            </a:endParaRPr>
          </a:p>
          <a:p>
            <a:r>
              <a:rPr lang="en-US" dirty="0" err="1">
                <a:latin typeface="Courier New" panose="02070309020205020404" pitchFamily="49" charset="0"/>
              </a:rPr>
              <a:t>g.</a:t>
            </a:r>
            <a:r>
              <a:rPr lang="en-US" dirty="0" err="1">
                <a:solidFill>
                  <a:srgbClr val="795E26"/>
                </a:solidFill>
                <a:latin typeface="Courier New" panose="02070309020205020404" pitchFamily="49" charset="0"/>
              </a:rPr>
              <a:t>map</a:t>
            </a:r>
            <a:r>
              <a:rPr lang="en-US" dirty="0">
                <a:latin typeface="Courier New" panose="02070309020205020404" pitchFamily="49" charset="0"/>
              </a:rPr>
              <a:t>(</a:t>
            </a:r>
            <a:r>
              <a:rPr lang="en-US" dirty="0" err="1">
                <a:latin typeface="Courier New" panose="02070309020205020404" pitchFamily="49" charset="0"/>
              </a:rPr>
              <a:t>plt.scatter</a:t>
            </a:r>
            <a:r>
              <a:rPr lang="en-US" dirty="0">
                <a:latin typeface="Courier New" panose="02070309020205020404" pitchFamily="49" charset="0"/>
              </a:rPr>
              <a:t>, </a:t>
            </a:r>
            <a:r>
              <a:rPr lang="en-US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dirty="0" err="1">
                <a:solidFill>
                  <a:srgbClr val="A31515"/>
                </a:solidFill>
                <a:latin typeface="Courier New" panose="02070309020205020404" pitchFamily="49" charset="0"/>
              </a:rPr>
              <a:t>total_bill</a:t>
            </a:r>
            <a:r>
              <a:rPr lang="en-US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dirty="0">
                <a:latin typeface="Courier New" panose="02070309020205020404" pitchFamily="49" charset="0"/>
              </a:rPr>
              <a:t>, </a:t>
            </a:r>
            <a:r>
              <a:rPr lang="en-US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dirty="0" err="1">
                <a:solidFill>
                  <a:srgbClr val="A31515"/>
                </a:solidFill>
                <a:latin typeface="Courier New" panose="02070309020205020404" pitchFamily="49" charset="0"/>
              </a:rPr>
              <a:t>tip_pct</a:t>
            </a:r>
            <a:r>
              <a:rPr lang="en-US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dirty="0">
                <a:latin typeface="Courier New" panose="02070309020205020404" pitchFamily="49" charset="0"/>
              </a:rPr>
              <a:t>)</a:t>
            </a:r>
          </a:p>
          <a:p>
            <a:r>
              <a:rPr lang="en-US" dirty="0" err="1">
                <a:latin typeface="Courier New" panose="02070309020205020404" pitchFamily="49" charset="0"/>
              </a:rPr>
              <a:t>g.add_legend</a:t>
            </a:r>
            <a:r>
              <a:rPr lang="en-US" dirty="0">
                <a:latin typeface="Courier New" panose="02070309020205020404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9299735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495505-AA8D-4EA2-BB21-59D01CA86624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  <p:sp>
        <p:nvSpPr>
          <p:cNvPr id="12" name="Title 3">
            <a:extLst>
              <a:ext uri="{FF2B5EF4-FFF2-40B4-BE49-F238E27FC236}">
                <a16:creationId xmlns:a16="http://schemas.microsoft.com/office/drawing/2014/main" id="{66DF2862-7012-D647-9D59-D6044AC61E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0263" y="412287"/>
            <a:ext cx="8157007" cy="1089755"/>
          </a:xfrm>
        </p:spPr>
        <p:txBody>
          <a:bodyPr/>
          <a:lstStyle/>
          <a:p>
            <a:r>
              <a:rPr lang="en-US" dirty="0"/>
              <a:t>Understanding Data Relationships</a:t>
            </a:r>
            <a:br>
              <a:rPr lang="en-US" dirty="0"/>
            </a:br>
            <a:r>
              <a:rPr lang="en-US" dirty="0"/>
              <a:t>with Seaborn: How Much Do People Tip?</a:t>
            </a:r>
          </a:p>
        </p:txBody>
      </p: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69DBD835-2798-8B4F-8FCF-81EACC3336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9269" y="1502042"/>
            <a:ext cx="7948001" cy="47793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/>
              <a:t>Let’s start with the </a:t>
            </a:r>
            <a:r>
              <a:rPr lang="en-US" b="1" dirty="0" err="1"/>
              <a:t>FacetGrid</a:t>
            </a:r>
            <a:r>
              <a:rPr lang="en-US" dirty="0"/>
              <a:t>, which is a bit like a visual GROUP BY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2F7F9E5-3A00-EC4E-8CE6-8F2355E32030}"/>
              </a:ext>
            </a:extLst>
          </p:cNvPr>
          <p:cNvSpPr/>
          <p:nvPr/>
        </p:nvSpPr>
        <p:spPr>
          <a:xfrm>
            <a:off x="379652" y="1979978"/>
            <a:ext cx="8547234" cy="18158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8000"/>
                </a:solidFill>
                <a:latin typeface="Courier New" panose="02070309020205020404" pitchFamily="49" charset="0"/>
              </a:rPr>
              <a:t># Question: how do people tip on different days of the week?</a:t>
            </a:r>
            <a:endParaRPr lang="en-US" dirty="0">
              <a:latin typeface="Courier New" panose="02070309020205020404" pitchFamily="49" charset="0"/>
            </a:endParaRPr>
          </a:p>
          <a:p>
            <a:r>
              <a:rPr lang="en-US" dirty="0" err="1">
                <a:latin typeface="Courier New" panose="02070309020205020404" pitchFamily="49" charset="0"/>
              </a:rPr>
              <a:t>tips_dataset</a:t>
            </a:r>
            <a:r>
              <a:rPr lang="en-US" dirty="0">
                <a:latin typeface="Courier New" panose="02070309020205020404" pitchFamily="49" charset="0"/>
              </a:rPr>
              <a:t>[</a:t>
            </a:r>
            <a:r>
              <a:rPr lang="en-US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dirty="0" err="1">
                <a:solidFill>
                  <a:srgbClr val="A31515"/>
                </a:solidFill>
                <a:latin typeface="Courier New" panose="02070309020205020404" pitchFamily="49" charset="0"/>
              </a:rPr>
              <a:t>tip_pct</a:t>
            </a:r>
            <a:r>
              <a:rPr lang="en-US" dirty="0">
                <a:solidFill>
                  <a:srgbClr val="A31515"/>
                </a:solidFill>
                <a:latin typeface="Courier New" panose="02070309020205020404" pitchFamily="49" charset="0"/>
              </a:rPr>
              <a:t>’</a:t>
            </a:r>
            <a:r>
              <a:rPr lang="en-US" dirty="0">
                <a:latin typeface="Courier New" panose="02070309020205020404" pitchFamily="49" charset="0"/>
              </a:rPr>
              <a:t>] = </a:t>
            </a:r>
            <a:r>
              <a:rPr lang="en-US" dirty="0" err="1">
                <a:latin typeface="Courier New" panose="02070309020205020404" pitchFamily="49" charset="0"/>
              </a:rPr>
              <a:t>tips_dataset.apply</a:t>
            </a:r>
            <a:r>
              <a:rPr lang="en-US" dirty="0">
                <a:latin typeface="Courier New" panose="02070309020205020404" pitchFamily="49" charset="0"/>
              </a:rPr>
              <a:t>(lambda r: r[</a:t>
            </a:r>
            <a:r>
              <a:rPr lang="en-US" dirty="0">
                <a:solidFill>
                  <a:srgbClr val="A31515"/>
                </a:solidFill>
                <a:latin typeface="Courier New" panose="02070309020205020404" pitchFamily="49" charset="0"/>
              </a:rPr>
              <a:t>'tip'</a:t>
            </a:r>
            <a:r>
              <a:rPr lang="en-US" dirty="0">
                <a:latin typeface="Courier New" panose="02070309020205020404" pitchFamily="49" charset="0"/>
              </a:rPr>
              <a:t>]/r[</a:t>
            </a:r>
            <a:r>
              <a:rPr lang="en-US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dirty="0" err="1">
                <a:solidFill>
                  <a:srgbClr val="A31515"/>
                </a:solidFill>
                <a:latin typeface="Courier New" panose="02070309020205020404" pitchFamily="49" charset="0"/>
              </a:rPr>
              <a:t>total_bill</a:t>
            </a:r>
            <a:r>
              <a:rPr lang="en-US" dirty="0">
                <a:solidFill>
                  <a:srgbClr val="A31515"/>
                </a:solidFill>
                <a:latin typeface="Courier New" panose="02070309020205020404" pitchFamily="49" charset="0"/>
              </a:rPr>
              <a:t>’</a:t>
            </a:r>
            <a:r>
              <a:rPr lang="en-US" dirty="0">
                <a:latin typeface="Courier New" panose="02070309020205020404" pitchFamily="49" charset="0"/>
              </a:rPr>
              <a:t>], axis=1)</a:t>
            </a:r>
            <a:endParaRPr lang="en-US" dirty="0">
              <a:solidFill>
                <a:srgbClr val="008000"/>
              </a:solidFill>
              <a:latin typeface="Courier New" panose="02070309020205020404" pitchFamily="49" charset="0"/>
            </a:endParaRPr>
          </a:p>
          <a:p>
            <a:r>
              <a:rPr lang="en-US" dirty="0">
                <a:solidFill>
                  <a:srgbClr val="008000"/>
                </a:solidFill>
                <a:latin typeface="Courier New" panose="02070309020205020404" pitchFamily="49" charset="0"/>
              </a:rPr>
              <a:t># Create different graph for each 'time’ value (lunch vs dinner)</a:t>
            </a:r>
            <a:endParaRPr lang="en-US" dirty="0">
              <a:latin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</a:rPr>
              <a:t>g = </a:t>
            </a:r>
            <a:r>
              <a:rPr lang="en-US" dirty="0" err="1">
                <a:latin typeface="Courier New" panose="02070309020205020404" pitchFamily="49" charset="0"/>
              </a:rPr>
              <a:t>sb.FacetGrid</a:t>
            </a:r>
            <a:r>
              <a:rPr lang="en-US" dirty="0">
                <a:latin typeface="Courier New" panose="02070309020205020404" pitchFamily="49" charset="0"/>
              </a:rPr>
              <a:t>(</a:t>
            </a:r>
            <a:r>
              <a:rPr lang="en-US" dirty="0" err="1">
                <a:latin typeface="Courier New" panose="02070309020205020404" pitchFamily="49" charset="0"/>
              </a:rPr>
              <a:t>tips_dataset</a:t>
            </a:r>
            <a:r>
              <a:rPr lang="en-US" dirty="0">
                <a:latin typeface="Courier New" panose="02070309020205020404" pitchFamily="49" charset="0"/>
              </a:rPr>
              <a:t>, col=</a:t>
            </a:r>
            <a:r>
              <a:rPr lang="en-US" dirty="0">
                <a:solidFill>
                  <a:srgbClr val="A31515"/>
                </a:solidFill>
                <a:latin typeface="Courier New" panose="02070309020205020404" pitchFamily="49" charset="0"/>
              </a:rPr>
              <a:t>'time'</a:t>
            </a:r>
            <a:r>
              <a:rPr lang="en-US" dirty="0">
                <a:latin typeface="Courier New" panose="02070309020205020404" pitchFamily="49" charset="0"/>
              </a:rPr>
              <a:t>, hue=</a:t>
            </a:r>
            <a:r>
              <a:rPr lang="en-US" dirty="0">
                <a:solidFill>
                  <a:srgbClr val="A31515"/>
                </a:solidFill>
                <a:latin typeface="Courier New" panose="02070309020205020404" pitchFamily="49" charset="0"/>
              </a:rPr>
              <a:t>'day’</a:t>
            </a:r>
            <a:r>
              <a:rPr lang="en-US" dirty="0">
                <a:latin typeface="Courier New" panose="02070309020205020404" pitchFamily="49" charset="0"/>
              </a:rPr>
              <a:t>, height=</a:t>
            </a:r>
            <a:r>
              <a:rPr lang="en-US" dirty="0">
                <a:solidFill>
                  <a:srgbClr val="09885A"/>
                </a:solidFill>
                <a:latin typeface="Courier New" panose="02070309020205020404" pitchFamily="49" charset="0"/>
              </a:rPr>
              <a:t>4</a:t>
            </a:r>
            <a:r>
              <a:rPr lang="en-US" dirty="0">
                <a:latin typeface="Courier New" panose="02070309020205020404" pitchFamily="49" charset="0"/>
              </a:rPr>
              <a:t>, aspect=</a:t>
            </a:r>
            <a:r>
              <a:rPr lang="en-US" dirty="0">
                <a:solidFill>
                  <a:srgbClr val="09885A"/>
                </a:solidFill>
                <a:latin typeface="Courier New" panose="02070309020205020404" pitchFamily="49" charset="0"/>
              </a:rPr>
              <a:t>1</a:t>
            </a:r>
            <a:r>
              <a:rPr lang="en-US" dirty="0">
                <a:latin typeface="Courier New" panose="02070309020205020404" pitchFamily="49" charset="0"/>
              </a:rPr>
              <a:t>)</a:t>
            </a:r>
            <a:endParaRPr lang="en-US" dirty="0">
              <a:solidFill>
                <a:srgbClr val="008000"/>
              </a:solidFill>
              <a:latin typeface="Courier New" panose="02070309020205020404" pitchFamily="49" charset="0"/>
            </a:endParaRPr>
          </a:p>
          <a:p>
            <a:r>
              <a:rPr lang="en-US" dirty="0">
                <a:solidFill>
                  <a:srgbClr val="008000"/>
                </a:solidFill>
                <a:latin typeface="Courier New" panose="02070309020205020404" pitchFamily="49" charset="0"/>
              </a:rPr>
              <a:t># Plot total bill vs. tip within each graph </a:t>
            </a:r>
            <a:endParaRPr lang="en-US" dirty="0">
              <a:latin typeface="Courier New" panose="02070309020205020404" pitchFamily="49" charset="0"/>
            </a:endParaRPr>
          </a:p>
          <a:p>
            <a:r>
              <a:rPr lang="en-US" dirty="0" err="1">
                <a:latin typeface="Courier New" panose="02070309020205020404" pitchFamily="49" charset="0"/>
              </a:rPr>
              <a:t>g.</a:t>
            </a:r>
            <a:r>
              <a:rPr lang="en-US" dirty="0" err="1">
                <a:solidFill>
                  <a:srgbClr val="795E26"/>
                </a:solidFill>
                <a:latin typeface="Courier New" panose="02070309020205020404" pitchFamily="49" charset="0"/>
              </a:rPr>
              <a:t>map</a:t>
            </a:r>
            <a:r>
              <a:rPr lang="en-US" dirty="0">
                <a:latin typeface="Courier New" panose="02070309020205020404" pitchFamily="49" charset="0"/>
              </a:rPr>
              <a:t>(</a:t>
            </a:r>
            <a:r>
              <a:rPr lang="en-US" dirty="0" err="1">
                <a:latin typeface="Courier New" panose="02070309020205020404" pitchFamily="49" charset="0"/>
              </a:rPr>
              <a:t>plt.scatter</a:t>
            </a:r>
            <a:r>
              <a:rPr lang="en-US" dirty="0">
                <a:latin typeface="Courier New" panose="02070309020205020404" pitchFamily="49" charset="0"/>
              </a:rPr>
              <a:t>, </a:t>
            </a:r>
            <a:r>
              <a:rPr lang="en-US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dirty="0" err="1">
                <a:solidFill>
                  <a:srgbClr val="A31515"/>
                </a:solidFill>
                <a:latin typeface="Courier New" panose="02070309020205020404" pitchFamily="49" charset="0"/>
              </a:rPr>
              <a:t>total_bill</a:t>
            </a:r>
            <a:r>
              <a:rPr lang="en-US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dirty="0">
                <a:latin typeface="Courier New" panose="02070309020205020404" pitchFamily="49" charset="0"/>
              </a:rPr>
              <a:t>, </a:t>
            </a:r>
            <a:r>
              <a:rPr lang="en-US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dirty="0" err="1">
                <a:solidFill>
                  <a:srgbClr val="A31515"/>
                </a:solidFill>
                <a:latin typeface="Courier New" panose="02070309020205020404" pitchFamily="49" charset="0"/>
              </a:rPr>
              <a:t>tip_pct</a:t>
            </a:r>
            <a:r>
              <a:rPr lang="en-US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dirty="0">
                <a:latin typeface="Courier New" panose="02070309020205020404" pitchFamily="49" charset="0"/>
              </a:rPr>
              <a:t>)</a:t>
            </a:r>
          </a:p>
          <a:p>
            <a:r>
              <a:rPr lang="en-US" dirty="0" err="1">
                <a:latin typeface="Courier New" panose="02070309020205020404" pitchFamily="49" charset="0"/>
              </a:rPr>
              <a:t>g.add_legend</a:t>
            </a:r>
            <a:r>
              <a:rPr lang="en-US" dirty="0">
                <a:latin typeface="Courier New" panose="02070309020205020404" pitchFamily="49" charset="0"/>
              </a:rPr>
              <a:t>()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D7596F4-C32F-470E-8AA4-1F6683B283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52929" y="3597025"/>
            <a:ext cx="4391674" cy="1953292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643732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4B90E5-2186-CF43-BDE8-05EA82D41C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34</a:t>
            </a:fld>
            <a:endParaRPr lang="en-GB"/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D41462BA-4C97-1544-969E-A4B564607546}"/>
              </a:ext>
            </a:extLst>
          </p:cNvPr>
          <p:cNvSpPr txBox="1">
            <a:spLocks/>
          </p:cNvSpPr>
          <p:nvPr/>
        </p:nvSpPr>
        <p:spPr>
          <a:xfrm>
            <a:off x="8213725" y="5281613"/>
            <a:ext cx="414338" cy="30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defRPr/>
            </a:pPr>
            <a:fld id="{B9495505-AA8D-4EA2-BB21-59D01CA86624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718CCAC7-4AA8-E64E-A0B0-A3CCC0E0CD84}"/>
              </a:ext>
            </a:extLst>
          </p:cNvPr>
          <p:cNvSpPr txBox="1">
            <a:spLocks/>
          </p:cNvSpPr>
          <p:nvPr/>
        </p:nvSpPr>
        <p:spPr>
          <a:xfrm>
            <a:off x="470263" y="412287"/>
            <a:ext cx="8157007" cy="108975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Franklin Gothic"/>
              <a:buNone/>
              <a:defRPr sz="3200" b="0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0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L="0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L="0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L="0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L="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L="0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L="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L="0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r>
              <a:rPr lang="en-US" dirty="0"/>
              <a:t>Understanding Data Relationships</a:t>
            </a:r>
            <a:br>
              <a:rPr lang="en-US" dirty="0"/>
            </a:br>
            <a:r>
              <a:rPr lang="en-US" dirty="0"/>
              <a:t>with Seaborn: How Much Do People Tip?</a:t>
            </a:r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B5DB7233-0905-CA4E-A158-86A389A350A6}"/>
              </a:ext>
            </a:extLst>
          </p:cNvPr>
          <p:cNvSpPr txBox="1">
            <a:spLocks/>
          </p:cNvSpPr>
          <p:nvPr/>
        </p:nvSpPr>
        <p:spPr>
          <a:xfrm>
            <a:off x="679269" y="1502042"/>
            <a:ext cx="7948001" cy="477936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01638" marR="0" lvl="0" indent="-182563" algn="l" rtl="0" eaLnBrk="1" hangingPunct="1">
              <a:lnSpc>
                <a:spcPct val="100000"/>
              </a:lnSpc>
              <a:spcBef>
                <a:spcPts val="480"/>
              </a:spcBef>
              <a:spcAft>
                <a:spcPts val="375"/>
              </a:spcAft>
              <a:buClr>
                <a:srgbClr val="7E241A"/>
              </a:buClr>
              <a:buSzPct val="15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Helvetica"/>
                <a:ea typeface="Constantia"/>
                <a:cs typeface="Helvetica"/>
                <a:sym typeface="Constantia"/>
              </a:defRPr>
            </a:lvl1pPr>
            <a:lvl2pPr marL="630238" marR="0" lvl="1" indent="-149225" algn="l" rtl="0" eaLnBrk="1" hangingPunct="1">
              <a:lnSpc>
                <a:spcPct val="100000"/>
              </a:lnSpc>
              <a:spcBef>
                <a:spcPts val="440"/>
              </a:spcBef>
              <a:spcAft>
                <a:spcPts val="375"/>
              </a:spcAft>
              <a:buClr>
                <a:srgbClr val="7E241A"/>
              </a:buClr>
              <a:buSzPct val="15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"/>
                <a:ea typeface="Constantia"/>
                <a:cs typeface="Helvetica"/>
                <a:sym typeface="Constantia"/>
              </a:defRPr>
            </a:lvl2pPr>
            <a:lvl3pPr marL="914400" marR="0" lvl="2" indent="-171450" algn="l" rtl="0" eaLnBrk="1" hangingPunct="1">
              <a:lnSpc>
                <a:spcPct val="100000"/>
              </a:lnSpc>
              <a:spcBef>
                <a:spcPts val="400"/>
              </a:spcBef>
              <a:spcAft>
                <a:spcPts val="375"/>
              </a:spcAft>
              <a:buClr>
                <a:srgbClr val="7E241A"/>
              </a:buClr>
              <a:buSzPct val="15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Helvetica"/>
                <a:ea typeface="Constantia"/>
                <a:cs typeface="Helvetica"/>
                <a:sym typeface="Constantia"/>
              </a:defRPr>
            </a:lvl3pPr>
            <a:lvl4pPr marL="1143000" marR="0" lvl="3" indent="-128588" algn="l" rtl="0" eaLnBrk="1" hangingPunct="1">
              <a:lnSpc>
                <a:spcPct val="100000"/>
              </a:lnSpc>
              <a:spcBef>
                <a:spcPts val="360"/>
              </a:spcBef>
              <a:spcAft>
                <a:spcPts val="375"/>
              </a:spcAft>
              <a:buClr>
                <a:srgbClr val="7E241A"/>
              </a:buClr>
              <a:buSzPct val="15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Helvetica"/>
                <a:ea typeface="Constantia"/>
                <a:cs typeface="Helvetica"/>
                <a:sym typeface="Constantia"/>
              </a:defRPr>
            </a:lvl4pPr>
            <a:lvl5pPr marL="1371600" marR="0" lvl="4" indent="-95250" algn="l" rtl="0" eaLnBrk="1" hangingPunct="1">
              <a:lnSpc>
                <a:spcPct val="100000"/>
              </a:lnSpc>
              <a:spcBef>
                <a:spcPts val="320"/>
              </a:spcBef>
              <a:spcAft>
                <a:spcPts val="375"/>
              </a:spcAft>
              <a:buClr>
                <a:srgbClr val="7E241A"/>
              </a:buClr>
              <a:buSzPct val="1500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Helvetica"/>
                <a:ea typeface="Constantia"/>
                <a:cs typeface="Helvetica"/>
                <a:sym typeface="Constantia"/>
              </a:defRPr>
            </a:lvl5pPr>
            <a:lvl6pPr marL="1571562" marR="0" lvl="5" indent="-68596" algn="l" rtl="0" eaLnBrk="1" hangingPunct="1">
              <a:lnSpc>
                <a:spcPct val="100000"/>
              </a:lnSpc>
              <a:spcBef>
                <a:spcPts val="175"/>
              </a:spcBef>
              <a:spcAft>
                <a:spcPts val="375"/>
              </a:spcAft>
              <a:buClr>
                <a:srgbClr val="7E241A"/>
              </a:buClr>
              <a:buSzPts val="1269"/>
              <a:buFont typeface="Arial"/>
              <a:buChar char="•"/>
              <a:defRPr sz="875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1857301" marR="0" lvl="6" indent="-74935" algn="l" rtl="0" eaLnBrk="1" hangingPunct="1">
              <a:lnSpc>
                <a:spcPct val="100000"/>
              </a:lnSpc>
              <a:spcBef>
                <a:spcPts val="175"/>
              </a:spcBef>
              <a:spcAft>
                <a:spcPts val="375"/>
              </a:spcAft>
              <a:buClr>
                <a:srgbClr val="7E241A"/>
              </a:buClr>
              <a:buSzPts val="1269"/>
              <a:buFont typeface="Arial"/>
              <a:buChar char="•"/>
              <a:defRPr sz="875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2143039" marR="0" lvl="7" indent="-68573" algn="l" rtl="0" eaLnBrk="1" hangingPunct="1">
              <a:lnSpc>
                <a:spcPct val="100000"/>
              </a:lnSpc>
              <a:spcBef>
                <a:spcPts val="175"/>
              </a:spcBef>
              <a:spcAft>
                <a:spcPts val="375"/>
              </a:spcAft>
              <a:buClr>
                <a:srgbClr val="7E241A"/>
              </a:buClr>
              <a:buSzPts val="1269"/>
              <a:buFont typeface="Arial"/>
              <a:buChar char="•"/>
              <a:defRPr sz="875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2428778" marR="0" lvl="8" indent="-74912" algn="l" rtl="0" eaLnBrk="1" hangingPunct="1">
              <a:lnSpc>
                <a:spcPct val="100000"/>
              </a:lnSpc>
              <a:spcBef>
                <a:spcPts val="175"/>
              </a:spcBef>
              <a:spcAft>
                <a:spcPts val="375"/>
              </a:spcAft>
              <a:buClr>
                <a:srgbClr val="7E241A"/>
              </a:buClr>
              <a:buSzPts val="1269"/>
              <a:buFont typeface="Arial"/>
              <a:buChar char="•"/>
              <a:defRPr sz="875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/>
              <a:t>Let’s start with the </a:t>
            </a:r>
            <a:r>
              <a:rPr lang="en-US" b="1" dirty="0" err="1"/>
              <a:t>FacetGrid</a:t>
            </a:r>
            <a:r>
              <a:rPr lang="en-US" dirty="0"/>
              <a:t>, which is a bit like a visual GROUP BY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4951289-1D09-2B42-8324-22C1544682D9}"/>
              </a:ext>
            </a:extLst>
          </p:cNvPr>
          <p:cNvSpPr/>
          <p:nvPr/>
        </p:nvSpPr>
        <p:spPr>
          <a:xfrm>
            <a:off x="379652" y="1979978"/>
            <a:ext cx="8547234" cy="18158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8000"/>
                </a:solidFill>
                <a:latin typeface="Courier New" panose="02070309020205020404" pitchFamily="49" charset="0"/>
              </a:rPr>
              <a:t># Question: how do people tip on different days of the week?</a:t>
            </a:r>
            <a:endParaRPr lang="en-US" dirty="0">
              <a:latin typeface="Courier New" panose="02070309020205020404" pitchFamily="49" charset="0"/>
            </a:endParaRPr>
          </a:p>
          <a:p>
            <a:r>
              <a:rPr lang="en-US" dirty="0" err="1">
                <a:latin typeface="Courier New" panose="02070309020205020404" pitchFamily="49" charset="0"/>
              </a:rPr>
              <a:t>tips_dataset</a:t>
            </a:r>
            <a:r>
              <a:rPr lang="en-US" dirty="0">
                <a:latin typeface="Courier New" panose="02070309020205020404" pitchFamily="49" charset="0"/>
              </a:rPr>
              <a:t>[</a:t>
            </a:r>
            <a:r>
              <a:rPr lang="en-US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dirty="0" err="1">
                <a:solidFill>
                  <a:srgbClr val="A31515"/>
                </a:solidFill>
                <a:latin typeface="Courier New" panose="02070309020205020404" pitchFamily="49" charset="0"/>
              </a:rPr>
              <a:t>tip_pct</a:t>
            </a:r>
            <a:r>
              <a:rPr lang="en-US" dirty="0">
                <a:solidFill>
                  <a:srgbClr val="A31515"/>
                </a:solidFill>
                <a:latin typeface="Courier New" panose="02070309020205020404" pitchFamily="49" charset="0"/>
              </a:rPr>
              <a:t>’</a:t>
            </a:r>
            <a:r>
              <a:rPr lang="en-US" dirty="0">
                <a:latin typeface="Courier New" panose="02070309020205020404" pitchFamily="49" charset="0"/>
              </a:rPr>
              <a:t>] = </a:t>
            </a:r>
            <a:r>
              <a:rPr lang="en-US" dirty="0" err="1">
                <a:latin typeface="Courier New" panose="02070309020205020404" pitchFamily="49" charset="0"/>
              </a:rPr>
              <a:t>tips_dataset.apply</a:t>
            </a:r>
            <a:r>
              <a:rPr lang="en-US" dirty="0">
                <a:latin typeface="Courier New" panose="02070309020205020404" pitchFamily="49" charset="0"/>
              </a:rPr>
              <a:t>(lambda r: r[</a:t>
            </a:r>
            <a:r>
              <a:rPr lang="en-US" dirty="0">
                <a:solidFill>
                  <a:srgbClr val="A31515"/>
                </a:solidFill>
                <a:latin typeface="Courier New" panose="02070309020205020404" pitchFamily="49" charset="0"/>
              </a:rPr>
              <a:t>'tip'</a:t>
            </a:r>
            <a:r>
              <a:rPr lang="en-US" dirty="0">
                <a:latin typeface="Courier New" panose="02070309020205020404" pitchFamily="49" charset="0"/>
              </a:rPr>
              <a:t>]/r[</a:t>
            </a:r>
            <a:r>
              <a:rPr lang="en-US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dirty="0" err="1">
                <a:solidFill>
                  <a:srgbClr val="A31515"/>
                </a:solidFill>
                <a:latin typeface="Courier New" panose="02070309020205020404" pitchFamily="49" charset="0"/>
              </a:rPr>
              <a:t>total_bill</a:t>
            </a:r>
            <a:r>
              <a:rPr lang="en-US" dirty="0">
                <a:solidFill>
                  <a:srgbClr val="A31515"/>
                </a:solidFill>
                <a:latin typeface="Courier New" panose="02070309020205020404" pitchFamily="49" charset="0"/>
              </a:rPr>
              <a:t>’</a:t>
            </a:r>
            <a:r>
              <a:rPr lang="en-US" dirty="0">
                <a:latin typeface="Courier New" panose="02070309020205020404" pitchFamily="49" charset="0"/>
              </a:rPr>
              <a:t>], axis=1)</a:t>
            </a:r>
            <a:endParaRPr lang="en-US" dirty="0">
              <a:solidFill>
                <a:srgbClr val="008000"/>
              </a:solidFill>
              <a:latin typeface="Courier New" panose="02070309020205020404" pitchFamily="49" charset="0"/>
            </a:endParaRPr>
          </a:p>
          <a:p>
            <a:r>
              <a:rPr lang="en-US" dirty="0">
                <a:solidFill>
                  <a:srgbClr val="008000"/>
                </a:solidFill>
                <a:latin typeface="Courier New" panose="02070309020205020404" pitchFamily="49" charset="0"/>
              </a:rPr>
              <a:t># Create different graph for each 'time’ value (lunch vs dinner)</a:t>
            </a:r>
            <a:endParaRPr lang="en-US" dirty="0">
              <a:latin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</a:rPr>
              <a:t>g = </a:t>
            </a:r>
            <a:r>
              <a:rPr lang="en-US" dirty="0" err="1">
                <a:latin typeface="Courier New" panose="02070309020205020404" pitchFamily="49" charset="0"/>
              </a:rPr>
              <a:t>sb.FacetGrid</a:t>
            </a:r>
            <a:r>
              <a:rPr lang="en-US" dirty="0">
                <a:latin typeface="Courier New" panose="02070309020205020404" pitchFamily="49" charset="0"/>
              </a:rPr>
              <a:t>(</a:t>
            </a:r>
            <a:r>
              <a:rPr lang="en-US" dirty="0" err="1">
                <a:latin typeface="Courier New" panose="02070309020205020404" pitchFamily="49" charset="0"/>
              </a:rPr>
              <a:t>tips_dataset</a:t>
            </a:r>
            <a:r>
              <a:rPr lang="en-US" dirty="0">
                <a:latin typeface="Courier New" panose="02070309020205020404" pitchFamily="49" charset="0"/>
              </a:rPr>
              <a:t>, col=</a:t>
            </a:r>
            <a:r>
              <a:rPr lang="en-US" dirty="0">
                <a:solidFill>
                  <a:srgbClr val="A31515"/>
                </a:solidFill>
                <a:latin typeface="Courier New" panose="02070309020205020404" pitchFamily="49" charset="0"/>
              </a:rPr>
              <a:t>'time'</a:t>
            </a:r>
            <a:r>
              <a:rPr lang="en-US" dirty="0">
                <a:latin typeface="Courier New" panose="02070309020205020404" pitchFamily="49" charset="0"/>
              </a:rPr>
              <a:t>, hue=</a:t>
            </a:r>
            <a:r>
              <a:rPr lang="en-US" dirty="0">
                <a:solidFill>
                  <a:srgbClr val="A31515"/>
                </a:solidFill>
                <a:latin typeface="Courier New" panose="02070309020205020404" pitchFamily="49" charset="0"/>
              </a:rPr>
              <a:t>'day’</a:t>
            </a:r>
            <a:r>
              <a:rPr lang="en-US" dirty="0">
                <a:latin typeface="Courier New" panose="02070309020205020404" pitchFamily="49" charset="0"/>
              </a:rPr>
              <a:t>, height=</a:t>
            </a:r>
            <a:r>
              <a:rPr lang="en-US" dirty="0">
                <a:solidFill>
                  <a:srgbClr val="09885A"/>
                </a:solidFill>
                <a:latin typeface="Courier New" panose="02070309020205020404" pitchFamily="49" charset="0"/>
              </a:rPr>
              <a:t>4</a:t>
            </a:r>
            <a:r>
              <a:rPr lang="en-US" dirty="0">
                <a:latin typeface="Courier New" panose="02070309020205020404" pitchFamily="49" charset="0"/>
              </a:rPr>
              <a:t>, aspect=</a:t>
            </a:r>
            <a:r>
              <a:rPr lang="en-US" dirty="0">
                <a:solidFill>
                  <a:srgbClr val="09885A"/>
                </a:solidFill>
                <a:latin typeface="Courier New" panose="02070309020205020404" pitchFamily="49" charset="0"/>
              </a:rPr>
              <a:t>1</a:t>
            </a:r>
            <a:r>
              <a:rPr lang="en-US" dirty="0">
                <a:latin typeface="Courier New" panose="02070309020205020404" pitchFamily="49" charset="0"/>
              </a:rPr>
              <a:t>)</a:t>
            </a:r>
            <a:endParaRPr lang="en-US" dirty="0">
              <a:solidFill>
                <a:srgbClr val="008000"/>
              </a:solidFill>
              <a:latin typeface="Courier New" panose="02070309020205020404" pitchFamily="49" charset="0"/>
            </a:endParaRPr>
          </a:p>
          <a:p>
            <a:r>
              <a:rPr lang="en-US" dirty="0">
                <a:solidFill>
                  <a:srgbClr val="008000"/>
                </a:solidFill>
                <a:latin typeface="Courier New" panose="02070309020205020404" pitchFamily="49" charset="0"/>
              </a:rPr>
              <a:t># Plot total bill vs. tip within each graph </a:t>
            </a:r>
            <a:endParaRPr lang="en-US" dirty="0">
              <a:latin typeface="Courier New" panose="02070309020205020404" pitchFamily="49" charset="0"/>
            </a:endParaRPr>
          </a:p>
          <a:p>
            <a:r>
              <a:rPr lang="en-US" dirty="0" err="1">
                <a:latin typeface="Courier New" panose="02070309020205020404" pitchFamily="49" charset="0"/>
              </a:rPr>
              <a:t>g.</a:t>
            </a:r>
            <a:r>
              <a:rPr lang="en-US" dirty="0" err="1">
                <a:solidFill>
                  <a:srgbClr val="795E26"/>
                </a:solidFill>
                <a:latin typeface="Courier New" panose="02070309020205020404" pitchFamily="49" charset="0"/>
              </a:rPr>
              <a:t>map</a:t>
            </a:r>
            <a:r>
              <a:rPr lang="en-US" dirty="0">
                <a:latin typeface="Courier New" panose="02070309020205020404" pitchFamily="49" charset="0"/>
              </a:rPr>
              <a:t>(</a:t>
            </a:r>
            <a:r>
              <a:rPr lang="en-US" dirty="0" err="1">
                <a:latin typeface="Courier New" panose="02070309020205020404" pitchFamily="49" charset="0"/>
              </a:rPr>
              <a:t>plt.scatter</a:t>
            </a:r>
            <a:r>
              <a:rPr lang="en-US" dirty="0">
                <a:latin typeface="Courier New" panose="02070309020205020404" pitchFamily="49" charset="0"/>
              </a:rPr>
              <a:t>, </a:t>
            </a:r>
            <a:r>
              <a:rPr lang="en-US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dirty="0" err="1">
                <a:solidFill>
                  <a:srgbClr val="A31515"/>
                </a:solidFill>
                <a:latin typeface="Courier New" panose="02070309020205020404" pitchFamily="49" charset="0"/>
              </a:rPr>
              <a:t>total_bill</a:t>
            </a:r>
            <a:r>
              <a:rPr lang="en-US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dirty="0">
                <a:latin typeface="Courier New" panose="02070309020205020404" pitchFamily="49" charset="0"/>
              </a:rPr>
              <a:t>, </a:t>
            </a:r>
            <a:r>
              <a:rPr lang="en-US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dirty="0" err="1">
                <a:solidFill>
                  <a:srgbClr val="A31515"/>
                </a:solidFill>
                <a:latin typeface="Courier New" panose="02070309020205020404" pitchFamily="49" charset="0"/>
              </a:rPr>
              <a:t>tip_pct</a:t>
            </a:r>
            <a:r>
              <a:rPr lang="en-US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dirty="0">
                <a:latin typeface="Courier New" panose="02070309020205020404" pitchFamily="49" charset="0"/>
              </a:rPr>
              <a:t>)</a:t>
            </a:r>
          </a:p>
          <a:p>
            <a:r>
              <a:rPr lang="en-US" dirty="0" err="1">
                <a:latin typeface="Courier New" panose="02070309020205020404" pitchFamily="49" charset="0"/>
              </a:rPr>
              <a:t>g.add_legend</a:t>
            </a:r>
            <a:r>
              <a:rPr lang="en-US" dirty="0">
                <a:latin typeface="Courier New" panose="02070309020205020404" pitchFamily="49" charset="0"/>
              </a:rPr>
              <a:t>()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3052B7C-2078-6F4F-B278-5943E43EC3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52929" y="3597025"/>
            <a:ext cx="4391674" cy="1953292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ADF0C06-CD8D-D146-9618-CE19108071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2929" y="1168396"/>
            <a:ext cx="4423286" cy="1885751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29060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Pairgrids</a:t>
            </a:r>
            <a:r>
              <a:rPr lang="en-US" dirty="0"/>
              <a:t>: Pairwise Comparisons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35</a:t>
            </a:fld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F3CA611-F6BB-4817-8AA4-FAA9D1003715}"/>
              </a:ext>
            </a:extLst>
          </p:cNvPr>
          <p:cNvSpPr/>
          <p:nvPr/>
        </p:nvSpPr>
        <p:spPr>
          <a:xfrm>
            <a:off x="295976" y="1079192"/>
            <a:ext cx="3433813" cy="138499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8000"/>
                </a:solidFill>
                <a:latin typeface="Courier New" panose="02070309020205020404" pitchFamily="49" charset="0"/>
              </a:rPr>
              <a:t># Let's look at how different</a:t>
            </a:r>
          </a:p>
          <a:p>
            <a:r>
              <a:rPr lang="en-US" dirty="0">
                <a:solidFill>
                  <a:srgbClr val="008000"/>
                </a:solidFill>
                <a:latin typeface="Courier New" panose="02070309020205020404" pitchFamily="49" charset="0"/>
              </a:rPr>
              <a:t>  factors are influenced by </a:t>
            </a:r>
          </a:p>
          <a:p>
            <a:r>
              <a:rPr lang="en-US" dirty="0">
                <a:solidFill>
                  <a:srgbClr val="008000"/>
                </a:solidFill>
                <a:latin typeface="Courier New" panose="02070309020205020404" pitchFamily="49" charset="0"/>
              </a:rPr>
              <a:t>  the size</a:t>
            </a:r>
            <a:r>
              <a:rPr lang="en-US" dirty="0"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 panose="02070309020205020404" pitchFamily="49" charset="0"/>
              </a:rPr>
              <a:t>of the party</a:t>
            </a:r>
            <a:endParaRPr lang="en-US" dirty="0">
              <a:latin typeface="Courier New" panose="02070309020205020404" pitchFamily="49" charset="0"/>
            </a:endParaRPr>
          </a:p>
          <a:p>
            <a:r>
              <a:rPr lang="en-US" dirty="0" err="1">
                <a:latin typeface="Courier New" panose="02070309020205020404" pitchFamily="49" charset="0"/>
              </a:rPr>
              <a:t>sb.pairplot</a:t>
            </a:r>
            <a:r>
              <a:rPr lang="en-US" dirty="0">
                <a:latin typeface="Courier New" panose="02070309020205020404" pitchFamily="49" charset="0"/>
              </a:rPr>
              <a:t>(data=</a:t>
            </a:r>
            <a:r>
              <a:rPr lang="en-US" dirty="0" err="1">
                <a:latin typeface="Courier New" panose="02070309020205020404" pitchFamily="49" charset="0"/>
              </a:rPr>
              <a:t>tips_dataset</a:t>
            </a:r>
            <a:r>
              <a:rPr lang="en-US" dirty="0">
                <a:latin typeface="Courier New" panose="02070309020205020404" pitchFamily="49" charset="0"/>
              </a:rPr>
              <a:t>,</a:t>
            </a:r>
          </a:p>
          <a:p>
            <a:r>
              <a:rPr lang="en-US" dirty="0">
                <a:latin typeface="Courier New" panose="02070309020205020404" pitchFamily="49" charset="0"/>
              </a:rPr>
              <a:t>	    kind=</a:t>
            </a:r>
            <a:r>
              <a:rPr lang="en-US" dirty="0">
                <a:solidFill>
                  <a:srgbClr val="A31515"/>
                </a:solidFill>
                <a:latin typeface="Courier New" panose="02070309020205020404" pitchFamily="49" charset="0"/>
              </a:rPr>
              <a:t>'scatter’</a:t>
            </a:r>
            <a:r>
              <a:rPr lang="en-US" dirty="0">
                <a:latin typeface="Courier New" panose="02070309020205020404" pitchFamily="49" charset="0"/>
              </a:rPr>
              <a:t>, </a:t>
            </a:r>
          </a:p>
          <a:p>
            <a:r>
              <a:rPr lang="en-US" dirty="0">
                <a:latin typeface="Courier New" panose="02070309020205020404" pitchFamily="49" charset="0"/>
              </a:rPr>
              <a:t>	    hue=</a:t>
            </a:r>
            <a:r>
              <a:rPr lang="en-US" dirty="0">
                <a:solidFill>
                  <a:srgbClr val="A31515"/>
                </a:solidFill>
                <a:latin typeface="Courier New" panose="02070309020205020404" pitchFamily="49" charset="0"/>
              </a:rPr>
              <a:t>'size'</a:t>
            </a:r>
            <a:r>
              <a:rPr lang="en-US" dirty="0">
                <a:latin typeface="Courier New" panose="020703090202050204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5117555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323169EC-011B-41A0-8F1A-AC34687722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43242" y="935298"/>
            <a:ext cx="4884821" cy="4498715"/>
          </a:xfrm>
          <a:prstGeom prst="rect">
            <a:avLst/>
          </a:prstGeom>
          <a:ln>
            <a:noFill/>
          </a:ln>
          <a:effectLst/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D839DA11-3DB2-7147-B212-DD690C7A4F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056" y="153796"/>
            <a:ext cx="8157007" cy="1089755"/>
          </a:xfrm>
        </p:spPr>
        <p:txBody>
          <a:bodyPr/>
          <a:lstStyle/>
          <a:p>
            <a:r>
              <a:rPr lang="en-US" dirty="0" err="1"/>
              <a:t>Pairgrids</a:t>
            </a:r>
            <a:r>
              <a:rPr lang="en-US" dirty="0"/>
              <a:t>: Pairwise Comparisons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46EF87B-EA8B-EC45-8000-C6100D7604F4}"/>
              </a:ext>
            </a:extLst>
          </p:cNvPr>
          <p:cNvSpPr/>
          <p:nvPr/>
        </p:nvSpPr>
        <p:spPr>
          <a:xfrm>
            <a:off x="295976" y="1079192"/>
            <a:ext cx="3433813" cy="138499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8000"/>
                </a:solidFill>
                <a:latin typeface="Courier New" panose="02070309020205020404" pitchFamily="49" charset="0"/>
              </a:rPr>
              <a:t># Let's look at how different</a:t>
            </a:r>
          </a:p>
          <a:p>
            <a:r>
              <a:rPr lang="en-US" dirty="0">
                <a:solidFill>
                  <a:srgbClr val="008000"/>
                </a:solidFill>
                <a:latin typeface="Courier New" panose="02070309020205020404" pitchFamily="49" charset="0"/>
              </a:rPr>
              <a:t>  factors are influenced by </a:t>
            </a:r>
          </a:p>
          <a:p>
            <a:r>
              <a:rPr lang="en-US" dirty="0">
                <a:solidFill>
                  <a:srgbClr val="008000"/>
                </a:solidFill>
                <a:latin typeface="Courier New" panose="02070309020205020404" pitchFamily="49" charset="0"/>
              </a:rPr>
              <a:t>  the size</a:t>
            </a:r>
            <a:r>
              <a:rPr lang="en-US" dirty="0"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 panose="02070309020205020404" pitchFamily="49" charset="0"/>
              </a:rPr>
              <a:t>of the party</a:t>
            </a:r>
            <a:endParaRPr lang="en-US" dirty="0">
              <a:latin typeface="Courier New" panose="02070309020205020404" pitchFamily="49" charset="0"/>
            </a:endParaRPr>
          </a:p>
          <a:p>
            <a:r>
              <a:rPr lang="en-US" dirty="0" err="1">
                <a:latin typeface="Courier New" panose="02070309020205020404" pitchFamily="49" charset="0"/>
              </a:rPr>
              <a:t>sb.pairplot</a:t>
            </a:r>
            <a:r>
              <a:rPr lang="en-US" dirty="0">
                <a:latin typeface="Courier New" panose="02070309020205020404" pitchFamily="49" charset="0"/>
              </a:rPr>
              <a:t>(data=</a:t>
            </a:r>
            <a:r>
              <a:rPr lang="en-US" dirty="0" err="1">
                <a:latin typeface="Courier New" panose="02070309020205020404" pitchFamily="49" charset="0"/>
              </a:rPr>
              <a:t>tips_dataset</a:t>
            </a:r>
            <a:r>
              <a:rPr lang="en-US" dirty="0">
                <a:latin typeface="Courier New" panose="02070309020205020404" pitchFamily="49" charset="0"/>
              </a:rPr>
              <a:t>,</a:t>
            </a:r>
          </a:p>
          <a:p>
            <a:r>
              <a:rPr lang="en-US" dirty="0">
                <a:latin typeface="Courier New" panose="02070309020205020404" pitchFamily="49" charset="0"/>
              </a:rPr>
              <a:t>	    kind=</a:t>
            </a:r>
            <a:r>
              <a:rPr lang="en-US" dirty="0">
                <a:solidFill>
                  <a:srgbClr val="A31515"/>
                </a:solidFill>
                <a:latin typeface="Courier New" panose="02070309020205020404" pitchFamily="49" charset="0"/>
              </a:rPr>
              <a:t>'scatter’</a:t>
            </a:r>
            <a:r>
              <a:rPr lang="en-US" dirty="0">
                <a:latin typeface="Courier New" panose="02070309020205020404" pitchFamily="49" charset="0"/>
              </a:rPr>
              <a:t>, </a:t>
            </a:r>
          </a:p>
          <a:p>
            <a:r>
              <a:rPr lang="en-US" dirty="0">
                <a:latin typeface="Courier New" panose="02070309020205020404" pitchFamily="49" charset="0"/>
              </a:rPr>
              <a:t>	    hue=</a:t>
            </a:r>
            <a:r>
              <a:rPr lang="en-US" dirty="0">
                <a:solidFill>
                  <a:srgbClr val="A31515"/>
                </a:solidFill>
                <a:latin typeface="Courier New" panose="02070309020205020404" pitchFamily="49" charset="0"/>
              </a:rPr>
              <a:t>'size'</a:t>
            </a:r>
            <a:r>
              <a:rPr lang="en-US" dirty="0">
                <a:latin typeface="Courier New" panose="02070309020205020404" pitchFamily="49" charset="0"/>
              </a:rPr>
              <a:t>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36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4846900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Much Is a Typical Bill,</a:t>
            </a:r>
            <a:br>
              <a:rPr lang="en-US" dirty="0"/>
            </a:br>
            <a:r>
              <a:rPr lang="en-US" dirty="0"/>
              <a:t>by Group Size? Heatmaps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37</a:t>
            </a:fld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74172B-DD0E-4BCC-924D-CBA53E4BCDEC}"/>
              </a:ext>
            </a:extLst>
          </p:cNvPr>
          <p:cNvSpPr/>
          <p:nvPr/>
        </p:nvSpPr>
        <p:spPr>
          <a:xfrm>
            <a:off x="470263" y="1265373"/>
            <a:ext cx="7969718" cy="2031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8000"/>
                </a:solidFill>
                <a:latin typeface="Courier New" panose="02070309020205020404" pitchFamily="49" charset="0"/>
              </a:rPr>
              <a:t># Create histogram bins of size 5</a:t>
            </a:r>
            <a:endParaRPr lang="en-US" dirty="0">
              <a:latin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</a:rPr>
              <a:t>bins = </a:t>
            </a:r>
            <a:r>
              <a:rPr lang="en-US" dirty="0" err="1">
                <a:latin typeface="Courier New" panose="02070309020205020404" pitchFamily="49" charset="0"/>
              </a:rPr>
              <a:t>np.arange</a:t>
            </a:r>
            <a:r>
              <a:rPr lang="en-US" dirty="0">
                <a:latin typeface="Courier New" panose="02070309020205020404" pitchFamily="49" charset="0"/>
              </a:rPr>
              <a:t>(</a:t>
            </a:r>
            <a:r>
              <a:rPr lang="en-US" dirty="0" err="1">
                <a:latin typeface="Courier New" panose="02070309020205020404" pitchFamily="49" charset="0"/>
              </a:rPr>
              <a:t>tips_dataset.total_bill.</a:t>
            </a:r>
            <a:r>
              <a:rPr lang="en-US" dirty="0" err="1">
                <a:solidFill>
                  <a:srgbClr val="795E26"/>
                </a:solidFill>
                <a:latin typeface="Courier New" panose="02070309020205020404" pitchFamily="49" charset="0"/>
              </a:rPr>
              <a:t>min</a:t>
            </a:r>
            <a:r>
              <a:rPr lang="en-US" dirty="0">
                <a:latin typeface="Courier New" panose="02070309020205020404" pitchFamily="49" charset="0"/>
              </a:rPr>
              <a:t>(), </a:t>
            </a:r>
            <a:br>
              <a:rPr lang="en-US" dirty="0">
                <a:latin typeface="Courier New" panose="02070309020205020404" pitchFamily="49" charset="0"/>
              </a:rPr>
            </a:br>
            <a:r>
              <a:rPr lang="en-US" dirty="0">
                <a:latin typeface="Courier New" panose="02070309020205020404" pitchFamily="49" charset="0"/>
              </a:rPr>
              <a:t>	        </a:t>
            </a:r>
            <a:r>
              <a:rPr lang="en-US" dirty="0" err="1">
                <a:latin typeface="Courier New" panose="02070309020205020404" pitchFamily="49" charset="0"/>
              </a:rPr>
              <a:t>tips_dataset.total_bill.</a:t>
            </a:r>
            <a:r>
              <a:rPr lang="en-US" dirty="0" err="1">
                <a:solidFill>
                  <a:srgbClr val="795E26"/>
                </a:solidFill>
                <a:latin typeface="Courier New" panose="02070309020205020404" pitchFamily="49" charset="0"/>
              </a:rPr>
              <a:t>max</a:t>
            </a:r>
            <a:r>
              <a:rPr lang="en-US" dirty="0">
                <a:latin typeface="Courier New" panose="02070309020205020404" pitchFamily="49" charset="0"/>
              </a:rPr>
              <a:t>(), </a:t>
            </a:r>
            <a:r>
              <a:rPr lang="en-US" dirty="0">
                <a:solidFill>
                  <a:srgbClr val="09885A"/>
                </a:solidFill>
                <a:latin typeface="Courier New" panose="02070309020205020404" pitchFamily="49" charset="0"/>
              </a:rPr>
              <a:t>5</a:t>
            </a:r>
            <a:r>
              <a:rPr lang="en-US" dirty="0">
                <a:latin typeface="Courier New" panose="02070309020205020404" pitchFamily="49" charset="0"/>
              </a:rPr>
              <a:t>)</a:t>
            </a:r>
          </a:p>
          <a:p>
            <a:br>
              <a:rPr lang="en-US" dirty="0">
                <a:latin typeface="Courier New" panose="02070309020205020404" pitchFamily="49" charset="0"/>
              </a:rPr>
            </a:br>
            <a:r>
              <a:rPr lang="en-US" dirty="0">
                <a:solidFill>
                  <a:srgbClr val="008000"/>
                </a:solidFill>
                <a:latin typeface="Courier New" panose="02070309020205020404" pitchFamily="49" charset="0"/>
              </a:rPr>
              <a:t># Cut the bins, and group by size</a:t>
            </a:r>
            <a:endParaRPr lang="en-US" dirty="0">
              <a:latin typeface="Courier New" panose="02070309020205020404" pitchFamily="49" charset="0"/>
            </a:endParaRPr>
          </a:p>
          <a:p>
            <a:r>
              <a:rPr lang="en-US" dirty="0" err="1">
                <a:latin typeface="Courier New" panose="02070309020205020404" pitchFamily="49" charset="0"/>
              </a:rPr>
              <a:t>by_bill_binned</a:t>
            </a:r>
            <a:r>
              <a:rPr lang="en-US" dirty="0">
                <a:latin typeface="Courier New" panose="02070309020205020404" pitchFamily="49" charset="0"/>
              </a:rPr>
              <a:t> = </a:t>
            </a:r>
            <a:r>
              <a:rPr lang="en-US" dirty="0" err="1">
                <a:latin typeface="Courier New" panose="02070309020205020404" pitchFamily="49" charset="0"/>
              </a:rPr>
              <a:t>tips_dataset.groupby</a:t>
            </a:r>
            <a:r>
              <a:rPr lang="en-US" dirty="0">
                <a:latin typeface="Courier New" panose="02070309020205020404" pitchFamily="49" charset="0"/>
              </a:rPr>
              <a:t>([</a:t>
            </a:r>
            <a:r>
              <a:rPr lang="en-US" dirty="0" err="1">
                <a:latin typeface="Courier New" panose="02070309020205020404" pitchFamily="49" charset="0"/>
              </a:rPr>
              <a:t>pd.cut</a:t>
            </a:r>
            <a:r>
              <a:rPr lang="en-US" dirty="0">
                <a:latin typeface="Courier New" panose="02070309020205020404" pitchFamily="49" charset="0"/>
              </a:rPr>
              <a:t>(</a:t>
            </a:r>
            <a:r>
              <a:rPr lang="en-US" dirty="0" err="1">
                <a:latin typeface="Courier New" panose="02070309020205020404" pitchFamily="49" charset="0"/>
              </a:rPr>
              <a:t>tips_dataset.total_bill</a:t>
            </a:r>
            <a:r>
              <a:rPr lang="en-US" dirty="0">
                <a:latin typeface="Courier New" panose="02070309020205020404" pitchFamily="49" charset="0"/>
              </a:rPr>
              <a:t>, </a:t>
            </a:r>
            <a:br>
              <a:rPr lang="en-US" dirty="0">
                <a:latin typeface="Courier New" panose="02070309020205020404" pitchFamily="49" charset="0"/>
              </a:rPr>
            </a:br>
            <a:r>
              <a:rPr lang="en-US" dirty="0">
                <a:latin typeface="Courier New" panose="02070309020205020404" pitchFamily="49" charset="0"/>
              </a:rPr>
              <a:t>	bins, precision=</a:t>
            </a:r>
            <a:r>
              <a:rPr lang="en-US" dirty="0">
                <a:solidFill>
                  <a:srgbClr val="09885A"/>
                </a:solidFill>
                <a:latin typeface="Courier New" panose="02070309020205020404" pitchFamily="49" charset="0"/>
              </a:rPr>
              <a:t>0</a:t>
            </a:r>
            <a:r>
              <a:rPr lang="en-US" dirty="0">
                <a:latin typeface="Courier New" panose="02070309020205020404" pitchFamily="49" charset="0"/>
              </a:rPr>
              <a:t>),</a:t>
            </a:r>
            <a:r>
              <a:rPr lang="en-US" dirty="0">
                <a:solidFill>
                  <a:srgbClr val="A31515"/>
                </a:solidFill>
                <a:latin typeface="Courier New" panose="02070309020205020404" pitchFamily="49" charset="0"/>
              </a:rPr>
              <a:t>'size'</a:t>
            </a:r>
            <a:r>
              <a:rPr lang="en-US" dirty="0">
                <a:latin typeface="Courier New" panose="02070309020205020404" pitchFamily="49" charset="0"/>
              </a:rPr>
              <a:t>]).size().unstack().</a:t>
            </a:r>
            <a:r>
              <a:rPr lang="en-US" dirty="0" err="1">
                <a:latin typeface="Courier New" panose="02070309020205020404" pitchFamily="49" charset="0"/>
              </a:rPr>
              <a:t>fillna</a:t>
            </a:r>
            <a:r>
              <a:rPr lang="en-US" dirty="0"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09885A"/>
                </a:solidFill>
                <a:latin typeface="Courier New" panose="02070309020205020404" pitchFamily="49" charset="0"/>
              </a:rPr>
              <a:t>0</a:t>
            </a:r>
            <a:r>
              <a:rPr lang="en-US" dirty="0">
                <a:latin typeface="Courier New" panose="02070309020205020404" pitchFamily="49" charset="0"/>
              </a:rPr>
              <a:t>)</a:t>
            </a:r>
          </a:p>
          <a:p>
            <a:endParaRPr lang="en-US" dirty="0">
              <a:latin typeface="Courier New" panose="02070309020205020404" pitchFamily="49" charset="0"/>
            </a:endParaRPr>
          </a:p>
          <a:p>
            <a:r>
              <a:rPr lang="en-US" dirty="0" err="1">
                <a:latin typeface="Courier New" panose="02070309020205020404" pitchFamily="49" charset="0"/>
              </a:rPr>
              <a:t>sb.heatmap</a:t>
            </a:r>
            <a:r>
              <a:rPr lang="en-US" dirty="0">
                <a:latin typeface="Courier New" panose="02070309020205020404" pitchFamily="49" charset="0"/>
              </a:rPr>
              <a:t>(</a:t>
            </a:r>
            <a:r>
              <a:rPr lang="en-US" dirty="0" err="1">
                <a:latin typeface="Courier New" panose="02070309020205020404" pitchFamily="49" charset="0"/>
              </a:rPr>
              <a:t>by_bill_binned</a:t>
            </a:r>
            <a:r>
              <a:rPr lang="en-US" dirty="0">
                <a:latin typeface="Courier New" panose="02070309020205020404" pitchFamily="49" charset="0"/>
              </a:rPr>
              <a:t>[</a:t>
            </a:r>
            <a:r>
              <a:rPr lang="en-US" dirty="0" err="1">
                <a:latin typeface="Courier New" panose="02070309020205020404" pitchFamily="49" charset="0"/>
              </a:rPr>
              <a:t>by_bill_binned.</a:t>
            </a:r>
            <a:r>
              <a:rPr lang="en-US" dirty="0" err="1">
                <a:solidFill>
                  <a:srgbClr val="795E26"/>
                </a:solidFill>
                <a:latin typeface="Courier New" panose="02070309020205020404" pitchFamily="49" charset="0"/>
              </a:rPr>
              <a:t>sum</a:t>
            </a:r>
            <a:r>
              <a:rPr lang="en-US" dirty="0">
                <a:latin typeface="Courier New" panose="02070309020205020404" pitchFamily="49" charset="0"/>
              </a:rPr>
              <a:t>(axis=</a:t>
            </a:r>
            <a:r>
              <a:rPr lang="en-US" dirty="0">
                <a:solidFill>
                  <a:srgbClr val="09885A"/>
                </a:solidFill>
                <a:latin typeface="Courier New" panose="02070309020205020404" pitchFamily="49" charset="0"/>
              </a:rPr>
              <a:t>1</a:t>
            </a:r>
            <a:r>
              <a:rPr lang="en-US" dirty="0">
                <a:latin typeface="Courier New" panose="02070309020205020404" pitchFamily="49" charset="0"/>
              </a:rPr>
              <a:t>) &gt; </a:t>
            </a:r>
            <a:r>
              <a:rPr lang="en-US" dirty="0">
                <a:solidFill>
                  <a:srgbClr val="09885A"/>
                </a:solidFill>
                <a:latin typeface="Courier New" panose="02070309020205020404" pitchFamily="49" charset="0"/>
              </a:rPr>
              <a:t>3</a:t>
            </a:r>
            <a:r>
              <a:rPr lang="en-US" dirty="0">
                <a:latin typeface="Courier New" panose="02070309020205020404" pitchFamily="49" charset="0"/>
              </a:rPr>
              <a:t>])</a:t>
            </a:r>
          </a:p>
        </p:txBody>
      </p:sp>
    </p:spTree>
    <p:extLst>
      <p:ext uri="{BB962C8B-B14F-4D97-AF65-F5344CB8AC3E}">
        <p14:creationId xmlns:p14="http://schemas.microsoft.com/office/powerpoint/2010/main" val="112363074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Much Is a Typical Bill,</a:t>
            </a:r>
            <a:br>
              <a:rPr lang="en-US" dirty="0"/>
            </a:br>
            <a:r>
              <a:rPr lang="en-US" dirty="0"/>
              <a:t>by Group Size? Heatmaps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38</a:t>
            </a:fld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74172B-DD0E-4BCC-924D-CBA53E4BCDEC}"/>
              </a:ext>
            </a:extLst>
          </p:cNvPr>
          <p:cNvSpPr/>
          <p:nvPr/>
        </p:nvSpPr>
        <p:spPr>
          <a:xfrm>
            <a:off x="470263" y="1265373"/>
            <a:ext cx="7969718" cy="2031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8000"/>
                </a:solidFill>
                <a:latin typeface="Courier New" panose="02070309020205020404" pitchFamily="49" charset="0"/>
              </a:rPr>
              <a:t># Create histogram bins of size 5</a:t>
            </a:r>
            <a:endParaRPr lang="en-US" dirty="0">
              <a:latin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</a:rPr>
              <a:t>bins = </a:t>
            </a:r>
            <a:r>
              <a:rPr lang="en-US" dirty="0" err="1">
                <a:latin typeface="Courier New" panose="02070309020205020404" pitchFamily="49" charset="0"/>
              </a:rPr>
              <a:t>np.arange</a:t>
            </a:r>
            <a:r>
              <a:rPr lang="en-US" dirty="0">
                <a:latin typeface="Courier New" panose="02070309020205020404" pitchFamily="49" charset="0"/>
              </a:rPr>
              <a:t>(</a:t>
            </a:r>
            <a:r>
              <a:rPr lang="en-US" dirty="0" err="1">
                <a:latin typeface="Courier New" panose="02070309020205020404" pitchFamily="49" charset="0"/>
              </a:rPr>
              <a:t>tips_dataset.total_bill.</a:t>
            </a:r>
            <a:r>
              <a:rPr lang="en-US" dirty="0" err="1">
                <a:solidFill>
                  <a:srgbClr val="795E26"/>
                </a:solidFill>
                <a:latin typeface="Courier New" panose="02070309020205020404" pitchFamily="49" charset="0"/>
              </a:rPr>
              <a:t>min</a:t>
            </a:r>
            <a:r>
              <a:rPr lang="en-US" dirty="0">
                <a:latin typeface="Courier New" panose="02070309020205020404" pitchFamily="49" charset="0"/>
              </a:rPr>
              <a:t>(), </a:t>
            </a:r>
            <a:br>
              <a:rPr lang="en-US" dirty="0">
                <a:latin typeface="Courier New" panose="02070309020205020404" pitchFamily="49" charset="0"/>
              </a:rPr>
            </a:br>
            <a:r>
              <a:rPr lang="en-US" dirty="0">
                <a:latin typeface="Courier New" panose="02070309020205020404" pitchFamily="49" charset="0"/>
              </a:rPr>
              <a:t>	        </a:t>
            </a:r>
            <a:r>
              <a:rPr lang="en-US" dirty="0" err="1">
                <a:latin typeface="Courier New" panose="02070309020205020404" pitchFamily="49" charset="0"/>
              </a:rPr>
              <a:t>tips_dataset.total_bill.</a:t>
            </a:r>
            <a:r>
              <a:rPr lang="en-US" dirty="0" err="1">
                <a:solidFill>
                  <a:srgbClr val="795E26"/>
                </a:solidFill>
                <a:latin typeface="Courier New" panose="02070309020205020404" pitchFamily="49" charset="0"/>
              </a:rPr>
              <a:t>max</a:t>
            </a:r>
            <a:r>
              <a:rPr lang="en-US" dirty="0">
                <a:latin typeface="Courier New" panose="02070309020205020404" pitchFamily="49" charset="0"/>
              </a:rPr>
              <a:t>(), </a:t>
            </a:r>
            <a:r>
              <a:rPr lang="en-US" dirty="0">
                <a:solidFill>
                  <a:srgbClr val="09885A"/>
                </a:solidFill>
                <a:latin typeface="Courier New" panose="02070309020205020404" pitchFamily="49" charset="0"/>
              </a:rPr>
              <a:t>5</a:t>
            </a:r>
            <a:r>
              <a:rPr lang="en-US" dirty="0">
                <a:latin typeface="Courier New" panose="02070309020205020404" pitchFamily="49" charset="0"/>
              </a:rPr>
              <a:t>)</a:t>
            </a:r>
          </a:p>
          <a:p>
            <a:br>
              <a:rPr lang="en-US" dirty="0">
                <a:latin typeface="Courier New" panose="02070309020205020404" pitchFamily="49" charset="0"/>
              </a:rPr>
            </a:br>
            <a:r>
              <a:rPr lang="en-US" dirty="0">
                <a:solidFill>
                  <a:srgbClr val="008000"/>
                </a:solidFill>
                <a:latin typeface="Courier New" panose="02070309020205020404" pitchFamily="49" charset="0"/>
              </a:rPr>
              <a:t># Cut the bins, and group by size</a:t>
            </a:r>
            <a:endParaRPr lang="en-US" dirty="0">
              <a:latin typeface="Courier New" panose="02070309020205020404" pitchFamily="49" charset="0"/>
            </a:endParaRPr>
          </a:p>
          <a:p>
            <a:r>
              <a:rPr lang="en-US" dirty="0" err="1">
                <a:latin typeface="Courier New" panose="02070309020205020404" pitchFamily="49" charset="0"/>
              </a:rPr>
              <a:t>by_bill_binned</a:t>
            </a:r>
            <a:r>
              <a:rPr lang="en-US" dirty="0">
                <a:latin typeface="Courier New" panose="02070309020205020404" pitchFamily="49" charset="0"/>
              </a:rPr>
              <a:t> = </a:t>
            </a:r>
            <a:r>
              <a:rPr lang="en-US" dirty="0" err="1">
                <a:latin typeface="Courier New" panose="02070309020205020404" pitchFamily="49" charset="0"/>
              </a:rPr>
              <a:t>tips_dataset.groupby</a:t>
            </a:r>
            <a:r>
              <a:rPr lang="en-US" dirty="0">
                <a:latin typeface="Courier New" panose="02070309020205020404" pitchFamily="49" charset="0"/>
              </a:rPr>
              <a:t>([</a:t>
            </a:r>
            <a:r>
              <a:rPr lang="en-US" dirty="0" err="1">
                <a:latin typeface="Courier New" panose="02070309020205020404" pitchFamily="49" charset="0"/>
              </a:rPr>
              <a:t>pd.cut</a:t>
            </a:r>
            <a:r>
              <a:rPr lang="en-US" dirty="0">
                <a:latin typeface="Courier New" panose="02070309020205020404" pitchFamily="49" charset="0"/>
              </a:rPr>
              <a:t>(</a:t>
            </a:r>
            <a:r>
              <a:rPr lang="en-US" dirty="0" err="1">
                <a:latin typeface="Courier New" panose="02070309020205020404" pitchFamily="49" charset="0"/>
              </a:rPr>
              <a:t>tips_dataset.total_bill</a:t>
            </a:r>
            <a:r>
              <a:rPr lang="en-US" dirty="0">
                <a:latin typeface="Courier New" panose="02070309020205020404" pitchFamily="49" charset="0"/>
              </a:rPr>
              <a:t>, </a:t>
            </a:r>
            <a:br>
              <a:rPr lang="en-US" dirty="0">
                <a:latin typeface="Courier New" panose="02070309020205020404" pitchFamily="49" charset="0"/>
              </a:rPr>
            </a:br>
            <a:r>
              <a:rPr lang="en-US" dirty="0">
                <a:latin typeface="Courier New" panose="02070309020205020404" pitchFamily="49" charset="0"/>
              </a:rPr>
              <a:t>	bins, precision=</a:t>
            </a:r>
            <a:r>
              <a:rPr lang="en-US" dirty="0">
                <a:solidFill>
                  <a:srgbClr val="09885A"/>
                </a:solidFill>
                <a:latin typeface="Courier New" panose="02070309020205020404" pitchFamily="49" charset="0"/>
              </a:rPr>
              <a:t>0</a:t>
            </a:r>
            <a:r>
              <a:rPr lang="en-US" dirty="0">
                <a:latin typeface="Courier New" panose="02070309020205020404" pitchFamily="49" charset="0"/>
              </a:rPr>
              <a:t>),</a:t>
            </a:r>
            <a:r>
              <a:rPr lang="en-US" dirty="0">
                <a:solidFill>
                  <a:srgbClr val="A31515"/>
                </a:solidFill>
                <a:latin typeface="Courier New" panose="02070309020205020404" pitchFamily="49" charset="0"/>
              </a:rPr>
              <a:t>'size'</a:t>
            </a:r>
            <a:r>
              <a:rPr lang="en-US" dirty="0">
                <a:latin typeface="Courier New" panose="02070309020205020404" pitchFamily="49" charset="0"/>
              </a:rPr>
              <a:t>]).size().unstack().</a:t>
            </a:r>
            <a:r>
              <a:rPr lang="en-US" dirty="0" err="1">
                <a:latin typeface="Courier New" panose="02070309020205020404" pitchFamily="49" charset="0"/>
              </a:rPr>
              <a:t>fillna</a:t>
            </a:r>
            <a:r>
              <a:rPr lang="en-US" dirty="0"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09885A"/>
                </a:solidFill>
                <a:latin typeface="Courier New" panose="02070309020205020404" pitchFamily="49" charset="0"/>
              </a:rPr>
              <a:t>0</a:t>
            </a:r>
            <a:r>
              <a:rPr lang="en-US" dirty="0">
                <a:latin typeface="Courier New" panose="02070309020205020404" pitchFamily="49" charset="0"/>
              </a:rPr>
              <a:t>)</a:t>
            </a:r>
          </a:p>
          <a:p>
            <a:endParaRPr lang="en-US" dirty="0">
              <a:latin typeface="Courier New" panose="02070309020205020404" pitchFamily="49" charset="0"/>
            </a:endParaRPr>
          </a:p>
          <a:p>
            <a:r>
              <a:rPr lang="en-US" dirty="0" err="1">
                <a:latin typeface="Courier New" panose="02070309020205020404" pitchFamily="49" charset="0"/>
              </a:rPr>
              <a:t>sb.heatmap</a:t>
            </a:r>
            <a:r>
              <a:rPr lang="en-US" dirty="0">
                <a:latin typeface="Courier New" panose="02070309020205020404" pitchFamily="49" charset="0"/>
              </a:rPr>
              <a:t>(</a:t>
            </a:r>
            <a:r>
              <a:rPr lang="en-US" dirty="0" err="1">
                <a:latin typeface="Courier New" panose="02070309020205020404" pitchFamily="49" charset="0"/>
              </a:rPr>
              <a:t>by_bill_binned</a:t>
            </a:r>
            <a:r>
              <a:rPr lang="en-US" dirty="0">
                <a:latin typeface="Courier New" panose="02070309020205020404" pitchFamily="49" charset="0"/>
              </a:rPr>
              <a:t>[</a:t>
            </a:r>
            <a:r>
              <a:rPr lang="en-US" dirty="0" err="1">
                <a:latin typeface="Courier New" panose="02070309020205020404" pitchFamily="49" charset="0"/>
              </a:rPr>
              <a:t>by_bill_binned.</a:t>
            </a:r>
            <a:r>
              <a:rPr lang="en-US" dirty="0" err="1">
                <a:solidFill>
                  <a:srgbClr val="795E26"/>
                </a:solidFill>
                <a:latin typeface="Courier New" panose="02070309020205020404" pitchFamily="49" charset="0"/>
              </a:rPr>
              <a:t>sum</a:t>
            </a:r>
            <a:r>
              <a:rPr lang="en-US" dirty="0">
                <a:latin typeface="Courier New" panose="02070309020205020404" pitchFamily="49" charset="0"/>
              </a:rPr>
              <a:t>(axis=</a:t>
            </a:r>
            <a:r>
              <a:rPr lang="en-US" dirty="0">
                <a:solidFill>
                  <a:srgbClr val="09885A"/>
                </a:solidFill>
                <a:latin typeface="Courier New" panose="02070309020205020404" pitchFamily="49" charset="0"/>
              </a:rPr>
              <a:t>1</a:t>
            </a:r>
            <a:r>
              <a:rPr lang="en-US" dirty="0">
                <a:latin typeface="Courier New" panose="02070309020205020404" pitchFamily="49" charset="0"/>
              </a:rPr>
              <a:t>) &gt; </a:t>
            </a:r>
            <a:r>
              <a:rPr lang="en-US" dirty="0">
                <a:solidFill>
                  <a:srgbClr val="09885A"/>
                </a:solidFill>
                <a:latin typeface="Courier New" panose="02070309020205020404" pitchFamily="49" charset="0"/>
              </a:rPr>
              <a:t>3</a:t>
            </a:r>
            <a:r>
              <a:rPr lang="en-US" dirty="0">
                <a:latin typeface="Courier New" panose="02070309020205020404" pitchFamily="49" charset="0"/>
              </a:rPr>
              <a:t>])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EA20138-DAA2-4E48-A31E-86DE4F36EF9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8882" y="3349649"/>
            <a:ext cx="3415162" cy="2121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58296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Box-and-Whiskers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583427" y="5258597"/>
            <a:ext cx="413375" cy="304271"/>
          </a:xfrm>
        </p:spPr>
        <p:txBody>
          <a:bodyPr/>
          <a:lstStyle/>
          <a:p>
            <a:pPr>
              <a:defRPr/>
            </a:pPr>
            <a:fld id="{B9495505-AA8D-4EA2-BB21-59D01CA86624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611717" y="3328201"/>
            <a:ext cx="10261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latin typeface="Constantia" charset="0"/>
                <a:ea typeface="Constantia" charset="0"/>
                <a:cs typeface="Constantia" charset="0"/>
              </a:rPr>
              <a:t>Median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611717" y="1958207"/>
            <a:ext cx="13258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latin typeface="Constantia" charset="0"/>
                <a:ea typeface="Constantia" charset="0"/>
                <a:cs typeface="Constantia" charset="0"/>
              </a:rPr>
              <a:t>Maximum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611717" y="4198502"/>
            <a:ext cx="13019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latin typeface="Constantia" charset="0"/>
                <a:ea typeface="Constantia" charset="0"/>
                <a:cs typeface="Constantia" charset="0"/>
              </a:rPr>
              <a:t>Minimum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611717" y="2822847"/>
            <a:ext cx="25117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latin typeface="Constantia" charset="0"/>
                <a:ea typeface="Constantia" charset="0"/>
                <a:cs typeface="Constantia" charset="0"/>
              </a:rPr>
              <a:t>Upper Quartile (med</a:t>
            </a:r>
            <a:br>
              <a:rPr lang="en-US" dirty="0">
                <a:latin typeface="Constantia" charset="0"/>
                <a:ea typeface="Constantia" charset="0"/>
                <a:cs typeface="Constantia" charset="0"/>
              </a:rPr>
            </a:br>
            <a:r>
              <a:rPr lang="en-US" dirty="0">
                <a:latin typeface="Constantia" charset="0"/>
                <a:ea typeface="Constantia" charset="0"/>
                <a:cs typeface="Constantia" charset="0"/>
              </a:rPr>
              <a:t>of upper half)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611717" y="3564555"/>
            <a:ext cx="249741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latin typeface="Constantia" charset="0"/>
                <a:ea typeface="Constantia" charset="0"/>
                <a:cs typeface="Constantia" charset="0"/>
              </a:rPr>
              <a:t>Lower Quartile (med</a:t>
            </a:r>
            <a:br>
              <a:rPr lang="en-US" dirty="0">
                <a:latin typeface="Constantia" charset="0"/>
                <a:ea typeface="Constantia" charset="0"/>
                <a:cs typeface="Constantia" charset="0"/>
              </a:rPr>
            </a:br>
            <a:r>
              <a:rPr lang="en-US" dirty="0">
                <a:latin typeface="Constantia" charset="0"/>
                <a:ea typeface="Constantia" charset="0"/>
                <a:cs typeface="Constantia" charset="0"/>
              </a:rPr>
              <a:t>of lower half)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CD0A415-B43B-4888-AAD1-F931EDBA821F}"/>
              </a:ext>
            </a:extLst>
          </p:cNvPr>
          <p:cNvSpPr/>
          <p:nvPr/>
        </p:nvSpPr>
        <p:spPr>
          <a:xfrm>
            <a:off x="1620576" y="789599"/>
            <a:ext cx="596285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latin typeface="Courier New" panose="02070309020205020404" pitchFamily="49" charset="0"/>
              </a:rPr>
              <a:t>sb.boxplot</a:t>
            </a:r>
            <a:r>
              <a:rPr lang="en-US" dirty="0">
                <a:latin typeface="Courier New" panose="02070309020205020404" pitchFamily="49" charset="0"/>
              </a:rPr>
              <a:t>(</a:t>
            </a:r>
            <a:r>
              <a:rPr lang="en-US" dirty="0" err="1">
                <a:latin typeface="Courier New" panose="02070309020205020404" pitchFamily="49" charset="0"/>
              </a:rPr>
              <a:t>tips_dataset.time</a:t>
            </a:r>
            <a:r>
              <a:rPr lang="en-US" dirty="0">
                <a:latin typeface="Courier New" panose="02070309020205020404" pitchFamily="49" charset="0"/>
              </a:rPr>
              <a:t>, </a:t>
            </a:r>
            <a:r>
              <a:rPr lang="en-US" dirty="0" err="1">
                <a:latin typeface="Courier New" panose="02070309020205020404" pitchFamily="49" charset="0"/>
              </a:rPr>
              <a:t>tips_dataset.total_bill</a:t>
            </a:r>
            <a:r>
              <a:rPr lang="en-US" dirty="0">
                <a:latin typeface="Courier New" panose="02070309020205020404" pitchFamily="49" charset="0"/>
              </a:rPr>
              <a:t>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23D721F-9E5A-441A-86AE-238FD12646DC}"/>
              </a:ext>
            </a:extLst>
          </p:cNvPr>
          <p:cNvSpPr txBox="1"/>
          <p:nvPr/>
        </p:nvSpPr>
        <p:spPr>
          <a:xfrm>
            <a:off x="6611717" y="1466224"/>
            <a:ext cx="8242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latin typeface="Constantia" charset="0"/>
                <a:ea typeface="Constantia" charset="0"/>
                <a:cs typeface="Constantia" charset="0"/>
              </a:rPr>
              <a:t>Outliers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B8A17F-85F8-6346-BC07-4197B4765D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17" y="1401011"/>
            <a:ext cx="5511800" cy="375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8269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6F3F621-BBBB-4889-A026-46D3B5B6F2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0051" y="1361475"/>
            <a:ext cx="7514033" cy="2540000"/>
          </a:xfrm>
        </p:spPr>
        <p:txBody>
          <a:bodyPr/>
          <a:lstStyle/>
          <a:p>
            <a:r>
              <a:rPr lang="en-US" dirty="0"/>
              <a:t>Effective Use of Visualization</a:t>
            </a:r>
            <a:br>
              <a:rPr lang="en-US" dirty="0"/>
            </a:br>
            <a:r>
              <a:rPr lang="en-US" dirty="0"/>
              <a:t>for Data Science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B9B5974-5E2C-449B-BB9C-F7CE7238B4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Helvetica" pitchFamily="2" charset="0"/>
              </a:rPr>
              <a:t>See Accompanying Lecture Notebook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521688-DE53-4EB2-A247-DF0CA631CE0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211255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Seaborn and Visualizing Statistical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0263" y="1200879"/>
            <a:ext cx="8157007" cy="4233134"/>
          </a:xfrm>
        </p:spPr>
        <p:txBody>
          <a:bodyPr>
            <a:noAutofit/>
          </a:bodyPr>
          <a:lstStyle/>
          <a:p>
            <a:pPr marL="219075" indent="0">
              <a:buNone/>
            </a:pPr>
            <a:r>
              <a:rPr lang="en-US" dirty="0"/>
              <a:t>Seaborn builds upon matplotlib with a focus on statistical data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Scatter plots with fitting and confidence intervals:</a:t>
            </a:r>
          </a:p>
          <a:p>
            <a:pPr lvl="2"/>
            <a:r>
              <a:rPr lang="en-US" sz="1800" dirty="0"/>
              <a:t>Key for understanding (linear) trends</a:t>
            </a:r>
          </a:p>
          <a:p>
            <a:pPr lvl="1"/>
            <a:r>
              <a:rPr lang="en-US" sz="2000" dirty="0"/>
              <a:t>Grids for finding attribute-to-attribute correlations:</a:t>
            </a:r>
          </a:p>
          <a:p>
            <a:pPr lvl="2"/>
            <a:r>
              <a:rPr lang="en-US" sz="1800" dirty="0"/>
              <a:t>Incredibly useful for finding correlations by eye</a:t>
            </a:r>
          </a:p>
          <a:p>
            <a:pPr lvl="1"/>
            <a:r>
              <a:rPr lang="en-US" sz="2000" dirty="0"/>
              <a:t>Heatmaps:</a:t>
            </a:r>
          </a:p>
          <a:p>
            <a:pPr lvl="2"/>
            <a:r>
              <a:rPr lang="en-US" sz="1800" dirty="0"/>
              <a:t>Show popular aspects</a:t>
            </a:r>
          </a:p>
          <a:p>
            <a:pPr lvl="1"/>
            <a:r>
              <a:rPr lang="en-US" sz="2000" dirty="0"/>
              <a:t>Box-and-whiskers (and variants e.g., violin plots):</a:t>
            </a:r>
          </a:p>
          <a:p>
            <a:pPr lvl="2"/>
            <a:r>
              <a:rPr lang="en-US" sz="1800" dirty="0"/>
              <a:t>Show where data is commonly distributed</a:t>
            </a:r>
            <a:endParaRPr lang="en-US" sz="2000" dirty="0"/>
          </a:p>
          <a:p>
            <a:pPr marL="481013" lvl="1" indent="0">
              <a:buNone/>
            </a:pPr>
            <a:r>
              <a:rPr lang="en-US" sz="2000" dirty="0"/>
              <a:t>Each of these has an important place in the data scientist’s toolbox!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25872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208B8ED-2A4D-3A4A-836A-0A58A49A691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8286" y="1788083"/>
            <a:ext cx="3166195" cy="3622649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32C7ECF0-B4E4-4373-BCCC-B882E2F819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05" y="296404"/>
            <a:ext cx="7514035" cy="953857"/>
          </a:xfrm>
        </p:spPr>
        <p:txBody>
          <a:bodyPr/>
          <a:lstStyle/>
          <a:p>
            <a:r>
              <a:rPr lang="en-US" dirty="0"/>
              <a:t>Matplotlib and Pandas are Closely Coupled:</a:t>
            </a:r>
            <a:br>
              <a:rPr lang="en-US" dirty="0"/>
            </a:br>
            <a:r>
              <a:rPr lang="en-US" dirty="0"/>
              <a:t>It’s Easy to Plot!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DC7795-D201-4E65-BC7E-CEAED08F2CF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5</a:t>
            </a:fld>
            <a:endParaRPr lang="en-GB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027E361-A75E-4E62-93ED-CC86DC76811C}"/>
              </a:ext>
            </a:extLst>
          </p:cNvPr>
          <p:cNvSpPr/>
          <p:nvPr/>
        </p:nvSpPr>
        <p:spPr>
          <a:xfrm>
            <a:off x="237041" y="1833383"/>
            <a:ext cx="5130083" cy="24622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dirty="0" err="1">
                <a:latin typeface="Courier New" panose="02070309020205020404" pitchFamily="49" charset="0"/>
              </a:rPr>
              <a:t>company_ceos_df</a:t>
            </a:r>
            <a:r>
              <a:rPr lang="en-US" dirty="0">
                <a:latin typeface="Courier New" panose="02070309020205020404" pitchFamily="49" charset="0"/>
              </a:rPr>
              <a:t> = </a:t>
            </a:r>
            <a:r>
              <a:rPr lang="en-US" dirty="0" err="1">
                <a:latin typeface="Courier New" panose="02070309020205020404" pitchFamily="49" charset="0"/>
              </a:rPr>
              <a:t>pd.read_html</a:t>
            </a:r>
            <a:r>
              <a:rPr lang="en-US" dirty="0"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latin typeface="Courier New" panose="02070309020205020404" pitchFamily="49" charset="0"/>
              </a:rPr>
              <a:t>'https://en.wikipedia.org/wiki/</a:t>
            </a:r>
            <a:r>
              <a:rPr lang="en-US" dirty="0" err="1">
                <a:solidFill>
                  <a:srgbClr val="A31515"/>
                </a:solidFill>
                <a:latin typeface="Courier New" panose="02070309020205020404" pitchFamily="49" charset="0"/>
              </a:rPr>
              <a:t>List_of_chief_executive_officers#List_of_CEOs</a:t>
            </a:r>
            <a:r>
              <a:rPr lang="en-US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dirty="0">
                <a:latin typeface="Courier New" panose="02070309020205020404" pitchFamily="49" charset="0"/>
              </a:rPr>
              <a:t>)[</a:t>
            </a:r>
            <a:r>
              <a:rPr lang="en-US" dirty="0">
                <a:solidFill>
                  <a:srgbClr val="09885A"/>
                </a:solidFill>
                <a:latin typeface="Courier New" panose="02070309020205020404" pitchFamily="49" charset="0"/>
              </a:rPr>
              <a:t>0</a:t>
            </a:r>
            <a:r>
              <a:rPr lang="en-US" dirty="0">
                <a:latin typeface="Courier New" panose="02070309020205020404" pitchFamily="49" charset="0"/>
              </a:rPr>
              <a:t>]</a:t>
            </a:r>
          </a:p>
          <a:p>
            <a:br>
              <a:rPr lang="en-US" dirty="0">
                <a:latin typeface="Courier New" panose="02070309020205020404" pitchFamily="49" charset="0"/>
              </a:rPr>
            </a:br>
            <a:r>
              <a:rPr lang="en-US" dirty="0">
                <a:solidFill>
                  <a:srgbClr val="008000"/>
                </a:solidFill>
                <a:latin typeface="Courier New" panose="02070309020205020404" pitchFamily="49" charset="0"/>
              </a:rPr>
              <a:t># Split founding CEOs into separate </a:t>
            </a:r>
            <a:r>
              <a:rPr lang="en-US" dirty="0" err="1">
                <a:solidFill>
                  <a:srgbClr val="008000"/>
                </a:solidFill>
                <a:latin typeface="Courier New" panose="02070309020205020404" pitchFamily="49" charset="0"/>
              </a:rPr>
              <a:t>dataframe</a:t>
            </a:r>
            <a:endParaRPr lang="en-US" dirty="0">
              <a:latin typeface="Courier New" panose="02070309020205020404" pitchFamily="49" charset="0"/>
            </a:endParaRPr>
          </a:p>
          <a:p>
            <a:r>
              <a:rPr lang="en-US" dirty="0" err="1">
                <a:latin typeface="Courier New" panose="02070309020205020404" pitchFamily="49" charset="0"/>
              </a:rPr>
              <a:t>founders_df</a:t>
            </a:r>
            <a:r>
              <a:rPr lang="en-US" dirty="0">
                <a:latin typeface="Courier New" panose="02070309020205020404" pitchFamily="49" charset="0"/>
              </a:rPr>
              <a:t> = </a:t>
            </a:r>
            <a:r>
              <a:rPr lang="en-US" dirty="0" err="1">
                <a:latin typeface="Courier New" panose="02070309020205020404" pitchFamily="49" charset="0"/>
              </a:rPr>
              <a:t>company_ceos_df</a:t>
            </a:r>
            <a:r>
              <a:rPr lang="en-US" dirty="0">
                <a:latin typeface="Courier New" panose="02070309020205020404" pitchFamily="49" charset="0"/>
              </a:rPr>
              <a:t>[</a:t>
            </a:r>
            <a:r>
              <a:rPr lang="en-US" dirty="0" err="1">
                <a:latin typeface="Courier New" panose="02070309020205020404" pitchFamily="49" charset="0"/>
              </a:rPr>
              <a:t>company_ceos_df</a:t>
            </a:r>
            <a:br>
              <a:rPr lang="en-US" dirty="0">
                <a:latin typeface="Courier New" panose="02070309020205020404" pitchFamily="49" charset="0"/>
              </a:rPr>
            </a:br>
            <a:r>
              <a:rPr lang="en-US" dirty="0">
                <a:latin typeface="Courier New" panose="02070309020205020404" pitchFamily="49" charset="0"/>
              </a:rPr>
              <a:t>[</a:t>
            </a:r>
            <a:r>
              <a:rPr lang="en-US" dirty="0">
                <a:solidFill>
                  <a:srgbClr val="A31515"/>
                </a:solidFill>
                <a:latin typeface="Courier New" panose="02070309020205020404" pitchFamily="49" charset="0"/>
              </a:rPr>
              <a:t>'Title'</a:t>
            </a:r>
            <a:r>
              <a:rPr lang="en-US" dirty="0">
                <a:latin typeface="Courier New" panose="02070309020205020404" pitchFamily="49" charset="0"/>
              </a:rPr>
              <a:t>].apply(</a:t>
            </a:r>
            <a:r>
              <a:rPr lang="en-US" dirty="0">
                <a:solidFill>
                  <a:srgbClr val="0000FF"/>
                </a:solidFill>
                <a:latin typeface="Courier New" panose="02070309020205020404" pitchFamily="49" charset="0"/>
              </a:rPr>
              <a:t>lambda</a:t>
            </a:r>
            <a:r>
              <a:rPr lang="en-US" dirty="0">
                <a:latin typeface="Courier New" panose="02070309020205020404" pitchFamily="49" charset="0"/>
              </a:rPr>
              <a:t> s: </a:t>
            </a:r>
            <a:r>
              <a:rPr lang="en-US" dirty="0">
                <a:solidFill>
                  <a:srgbClr val="0000FF"/>
                </a:solidFill>
                <a:latin typeface="Courier New" panose="02070309020205020404" pitchFamily="49" charset="0"/>
              </a:rPr>
              <a:t>True</a:t>
            </a:r>
            <a:r>
              <a:rPr lang="en-US" dirty="0">
                <a:latin typeface="Courier New" panose="02070309020205020404" pitchFamily="49" charset="0"/>
              </a:rPr>
              <a:t> </a:t>
            </a:r>
            <a:r>
              <a:rPr lang="en-US" dirty="0">
                <a:solidFill>
                  <a:srgbClr val="AF00DB"/>
                </a:solidFill>
                <a:latin typeface="Courier New" panose="02070309020205020404" pitchFamily="49" charset="0"/>
              </a:rPr>
              <a:t>if</a:t>
            </a:r>
            <a:r>
              <a:rPr lang="en-US" dirty="0">
                <a:latin typeface="Courier New" panose="02070309020205020404" pitchFamily="49" charset="0"/>
              </a:rPr>
              <a:t> </a:t>
            </a:r>
            <a:r>
              <a:rPr lang="en-US" dirty="0">
                <a:solidFill>
                  <a:srgbClr val="A31515"/>
                </a:solidFill>
                <a:latin typeface="Courier New" panose="02070309020205020404" pitchFamily="49" charset="0"/>
              </a:rPr>
              <a:t>'founder'</a:t>
            </a:r>
            <a:r>
              <a:rPr lang="en-US" dirty="0">
                <a:latin typeface="Courier New" panose="02070309020205020404" pitchFamily="49" charset="0"/>
              </a:rPr>
              <a:t> </a:t>
            </a:r>
            <a:r>
              <a:rPr lang="en-US" dirty="0">
                <a:solidFill>
                  <a:srgbClr val="0000FF"/>
                </a:solidFill>
                <a:latin typeface="Courier New" panose="02070309020205020404" pitchFamily="49" charset="0"/>
              </a:rPr>
              <a:t>in</a:t>
            </a:r>
            <a:r>
              <a:rPr lang="en-US" dirty="0">
                <a:latin typeface="Courier New" panose="02070309020205020404" pitchFamily="49" charset="0"/>
              </a:rPr>
              <a:t> </a:t>
            </a:r>
            <a:r>
              <a:rPr lang="en-US" dirty="0" err="1">
                <a:latin typeface="Courier New" panose="02070309020205020404" pitchFamily="49" charset="0"/>
              </a:rPr>
              <a:t>s.lower</a:t>
            </a:r>
            <a:r>
              <a:rPr lang="en-US" dirty="0">
                <a:latin typeface="Courier New" panose="02070309020205020404" pitchFamily="49" charset="0"/>
              </a:rPr>
              <a:t>() </a:t>
            </a:r>
            <a:r>
              <a:rPr lang="en-US" dirty="0">
                <a:solidFill>
                  <a:srgbClr val="AF00DB"/>
                </a:solidFill>
                <a:latin typeface="Courier New" panose="02070309020205020404" pitchFamily="49" charset="0"/>
              </a:rPr>
              <a:t>else</a:t>
            </a:r>
            <a:r>
              <a:rPr lang="en-US" dirty="0">
                <a:latin typeface="Courier New" panose="02070309020205020404" pitchFamily="49" charset="0"/>
              </a:rPr>
              <a:t> </a:t>
            </a:r>
            <a:r>
              <a:rPr lang="en-US" dirty="0">
                <a:solidFill>
                  <a:srgbClr val="0000FF"/>
                </a:solidFill>
                <a:latin typeface="Courier New" panose="02070309020205020404" pitchFamily="49" charset="0"/>
              </a:rPr>
              <a:t>False</a:t>
            </a:r>
            <a:r>
              <a:rPr lang="en-US" dirty="0">
                <a:latin typeface="Courier New" panose="02070309020205020404" pitchFamily="49" charset="0"/>
              </a:rPr>
              <a:t>)]</a:t>
            </a:r>
          </a:p>
          <a:p>
            <a:br>
              <a:rPr lang="en-US" dirty="0">
                <a:latin typeface="Courier New" panose="02070309020205020404" pitchFamily="49" charset="0"/>
              </a:rPr>
            </a:br>
            <a:r>
              <a:rPr lang="en-US" dirty="0" err="1">
                <a:latin typeface="Courier New" panose="02070309020205020404" pitchFamily="49" charset="0"/>
              </a:rPr>
              <a:t>founders_df.</a:t>
            </a:r>
            <a:r>
              <a:rPr lang="en-US" dirty="0" err="1">
                <a:solidFill>
                  <a:schemeClr val="accent1"/>
                </a:solidFill>
                <a:latin typeface="Courier New" panose="02070309020205020404" pitchFamily="49" charset="0"/>
              </a:rPr>
              <a:t>plot</a:t>
            </a:r>
            <a:r>
              <a:rPr lang="en-US" dirty="0">
                <a:latin typeface="Courier New" panose="02070309020205020404" pitchFamily="49" charset="0"/>
              </a:rPr>
              <a:t>(kind=</a:t>
            </a:r>
            <a:r>
              <a:rPr lang="en-US" dirty="0">
                <a:solidFill>
                  <a:srgbClr val="A31515"/>
                </a:solidFill>
                <a:latin typeface="Courier New" panose="02070309020205020404" pitchFamily="49" charset="0"/>
              </a:rPr>
              <a:t>'bar'</a:t>
            </a:r>
            <a:r>
              <a:rPr lang="en-US" dirty="0">
                <a:latin typeface="Courier New" panose="02070309020205020404" pitchFamily="49" charset="0"/>
              </a:rPr>
              <a:t>, x=</a:t>
            </a:r>
            <a:r>
              <a:rPr lang="en-US" dirty="0">
                <a:solidFill>
                  <a:srgbClr val="A31515"/>
                </a:solidFill>
                <a:latin typeface="Courier New" panose="02070309020205020404" pitchFamily="49" charset="0"/>
              </a:rPr>
              <a:t>'Company’</a:t>
            </a:r>
            <a:r>
              <a:rPr lang="en-US" dirty="0">
                <a:latin typeface="Courier New" panose="02070309020205020404" pitchFamily="49" charset="0"/>
              </a:rPr>
              <a:t>, </a:t>
            </a:r>
            <a:br>
              <a:rPr lang="en-US" dirty="0">
                <a:latin typeface="Courier New" panose="02070309020205020404" pitchFamily="49" charset="0"/>
              </a:rPr>
            </a:br>
            <a:r>
              <a:rPr lang="en-US" dirty="0">
                <a:latin typeface="Courier New" panose="02070309020205020404" pitchFamily="49" charset="0"/>
              </a:rPr>
              <a:t>y=</a:t>
            </a:r>
            <a:r>
              <a:rPr lang="en-US" dirty="0">
                <a:solidFill>
                  <a:srgbClr val="A31515"/>
                </a:solidFill>
                <a:latin typeface="Courier New" panose="02070309020205020404" pitchFamily="49" charset="0"/>
              </a:rPr>
              <a:t>'Since'</a:t>
            </a:r>
            <a:r>
              <a:rPr lang="en-US" dirty="0">
                <a:latin typeface="Courier New" panose="02070309020205020404" pitchFamily="49" charset="0"/>
              </a:rPr>
              <a:t>, color=</a:t>
            </a:r>
            <a:r>
              <a:rPr lang="en-US" dirty="0">
                <a:solidFill>
                  <a:srgbClr val="A31515"/>
                </a:solidFill>
                <a:latin typeface="Courier New" panose="02070309020205020404" pitchFamily="49" charset="0"/>
              </a:rPr>
              <a:t>'gray'</a:t>
            </a:r>
            <a:r>
              <a:rPr lang="en-US" dirty="0">
                <a:latin typeface="Courier New" panose="02070309020205020404" pitchFamily="49" charset="0"/>
              </a:rPr>
              <a:t>)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89E3564-B278-42AA-B6AF-C425F689F9AC}"/>
              </a:ext>
            </a:extLst>
          </p:cNvPr>
          <p:cNvSpPr/>
          <p:nvPr/>
        </p:nvSpPr>
        <p:spPr>
          <a:xfrm>
            <a:off x="237040" y="3746111"/>
            <a:ext cx="5130083" cy="54863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4750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E820E4B-E159-B049-BF55-3A89422E0EA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2686" y="2194740"/>
            <a:ext cx="1142077" cy="786002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DDDAA0D0-3CAC-4F21-A117-37E53903D9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Decisions You’ll Need to Make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1733791D-36B1-4949-97DC-8EB81B573D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0263" y="1643742"/>
            <a:ext cx="8157007" cy="3021499"/>
          </a:xfrm>
        </p:spPr>
        <p:txBody>
          <a:bodyPr>
            <a:normAutofit/>
          </a:bodyPr>
          <a:lstStyle/>
          <a:p>
            <a:pPr marL="219075" indent="0">
              <a:buNone/>
            </a:pPr>
            <a:r>
              <a:rPr lang="en-US" dirty="0"/>
              <a:t>What kind of plot?</a:t>
            </a:r>
          </a:p>
          <a:p>
            <a:pPr lvl="1"/>
            <a:r>
              <a:rPr lang="en-US" sz="2000" dirty="0"/>
              <a:t>Usually line vs. bar charts (if based on complete data)</a:t>
            </a:r>
          </a:p>
          <a:p>
            <a:pPr lvl="1"/>
            <a:r>
              <a:rPr lang="en-US" sz="2000" dirty="0"/>
              <a:t>But… what if it’s statistical / sampled data?</a:t>
            </a:r>
          </a:p>
          <a:p>
            <a:pPr lvl="1"/>
            <a:endParaRPr lang="en-US" sz="2000" dirty="0"/>
          </a:p>
          <a:p>
            <a:pPr marL="219075" indent="0">
              <a:buNone/>
            </a:pPr>
            <a:r>
              <a:rPr lang="en-US" dirty="0"/>
              <a:t>What ranges and scales to use for the axes?</a:t>
            </a:r>
          </a:p>
          <a:p>
            <a:pPr marL="219075" indent="0">
              <a:buNone/>
            </a:pPr>
            <a:endParaRPr lang="en-US" dirty="0"/>
          </a:p>
          <a:p>
            <a:pPr marL="219075" indent="0">
              <a:buNone/>
            </a:pPr>
            <a:r>
              <a:rPr lang="en-US" dirty="0"/>
              <a:t>Do I normalize the data?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7EA22A1-61DF-4F29-9CFF-512D15F33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6</a:t>
            </a:fld>
            <a:endParaRPr lang="en-GB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E0B545A1-746D-7F4E-AAC5-447CBBD4CAFA}"/>
              </a:ext>
            </a:extLst>
          </p:cNvPr>
          <p:cNvCxnSpPr>
            <a:cxnSpLocks/>
          </p:cNvCxnSpPr>
          <p:nvPr/>
        </p:nvCxnSpPr>
        <p:spPr>
          <a:xfrm>
            <a:off x="6568878" y="3597114"/>
            <a:ext cx="121803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0A956C5-35B9-2147-A9F9-F8C15220A058}"/>
              </a:ext>
            </a:extLst>
          </p:cNvPr>
          <p:cNvCxnSpPr/>
          <p:nvPr/>
        </p:nvCxnSpPr>
        <p:spPr>
          <a:xfrm flipH="1">
            <a:off x="6162901" y="3597114"/>
            <a:ext cx="47456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D272845-6DA0-6D49-A271-C088549FAECC}"/>
              </a:ext>
            </a:extLst>
          </p:cNvPr>
          <p:cNvCxnSpPr/>
          <p:nvPr/>
        </p:nvCxnSpPr>
        <p:spPr>
          <a:xfrm>
            <a:off x="6400181" y="3597114"/>
            <a:ext cx="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5930251-52C2-C44E-81A8-4F353F2258DD}"/>
              </a:ext>
            </a:extLst>
          </p:cNvPr>
          <p:cNvCxnSpPr>
            <a:cxnSpLocks/>
          </p:cNvCxnSpPr>
          <p:nvPr/>
        </p:nvCxnSpPr>
        <p:spPr>
          <a:xfrm>
            <a:off x="6417543" y="3550850"/>
            <a:ext cx="0" cy="925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B42A6D1-E217-6149-A4CC-0E1F20F7C0E9}"/>
              </a:ext>
            </a:extLst>
          </p:cNvPr>
          <p:cNvCxnSpPr>
            <a:cxnSpLocks/>
          </p:cNvCxnSpPr>
          <p:nvPr/>
        </p:nvCxnSpPr>
        <p:spPr>
          <a:xfrm>
            <a:off x="6576899" y="3550850"/>
            <a:ext cx="0" cy="925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01AE969-E858-2241-A5FC-6CDBDC182B32}"/>
              </a:ext>
            </a:extLst>
          </p:cNvPr>
          <p:cNvCxnSpPr>
            <a:cxnSpLocks/>
          </p:cNvCxnSpPr>
          <p:nvPr/>
        </p:nvCxnSpPr>
        <p:spPr>
          <a:xfrm>
            <a:off x="6896742" y="3544141"/>
            <a:ext cx="0" cy="925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45CE33A-06BC-AF48-8EA4-A47636D3BC5D}"/>
              </a:ext>
            </a:extLst>
          </p:cNvPr>
          <p:cNvCxnSpPr>
            <a:cxnSpLocks/>
          </p:cNvCxnSpPr>
          <p:nvPr/>
        </p:nvCxnSpPr>
        <p:spPr>
          <a:xfrm>
            <a:off x="6653503" y="3544141"/>
            <a:ext cx="0" cy="925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85AD8E8-69C2-344A-BC83-D535BCA91D68}"/>
              </a:ext>
            </a:extLst>
          </p:cNvPr>
          <p:cNvCxnSpPr>
            <a:cxnSpLocks/>
          </p:cNvCxnSpPr>
          <p:nvPr/>
        </p:nvCxnSpPr>
        <p:spPr>
          <a:xfrm>
            <a:off x="6497754" y="3544141"/>
            <a:ext cx="0" cy="925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CB8EFB5C-213D-E440-B91C-0594DDA9B7C7}"/>
              </a:ext>
            </a:extLst>
          </p:cNvPr>
          <p:cNvCxnSpPr>
            <a:cxnSpLocks/>
          </p:cNvCxnSpPr>
          <p:nvPr/>
        </p:nvCxnSpPr>
        <p:spPr>
          <a:xfrm>
            <a:off x="7369983" y="3545453"/>
            <a:ext cx="0" cy="925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3009091-2EAF-EB4B-93B1-F11934F29706}"/>
              </a:ext>
            </a:extLst>
          </p:cNvPr>
          <p:cNvCxnSpPr>
            <a:cxnSpLocks/>
          </p:cNvCxnSpPr>
          <p:nvPr/>
        </p:nvCxnSpPr>
        <p:spPr>
          <a:xfrm>
            <a:off x="6736320" y="3548077"/>
            <a:ext cx="0" cy="925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2F95C27-FCF4-1C4A-BAC9-E48D6145FDA7}"/>
              </a:ext>
            </a:extLst>
          </p:cNvPr>
          <p:cNvCxnSpPr>
            <a:cxnSpLocks/>
          </p:cNvCxnSpPr>
          <p:nvPr/>
        </p:nvCxnSpPr>
        <p:spPr>
          <a:xfrm>
            <a:off x="6818594" y="3544141"/>
            <a:ext cx="0" cy="925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A77793C-E6BB-D843-9126-269C485A8664}"/>
              </a:ext>
            </a:extLst>
          </p:cNvPr>
          <p:cNvCxnSpPr>
            <a:cxnSpLocks/>
          </p:cNvCxnSpPr>
          <p:nvPr/>
        </p:nvCxnSpPr>
        <p:spPr>
          <a:xfrm>
            <a:off x="7121141" y="3545453"/>
            <a:ext cx="0" cy="925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1A94802F-F2B9-3D42-ADE4-9C5E5E38D8AB}"/>
              </a:ext>
            </a:extLst>
          </p:cNvPr>
          <p:cNvCxnSpPr>
            <a:cxnSpLocks/>
          </p:cNvCxnSpPr>
          <p:nvPr/>
        </p:nvCxnSpPr>
        <p:spPr>
          <a:xfrm>
            <a:off x="7588760" y="3544141"/>
            <a:ext cx="0" cy="925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36">
            <a:extLst>
              <a:ext uri="{FF2B5EF4-FFF2-40B4-BE49-F238E27FC236}">
                <a16:creationId xmlns:a16="http://schemas.microsoft.com/office/drawing/2014/main" id="{FE1D02D0-4CAB-4443-8245-6AEAD8A0EF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273" t="4570" r="3760" b="8731"/>
          <a:stretch/>
        </p:blipFill>
        <p:spPr>
          <a:xfrm>
            <a:off x="3836190" y="4071324"/>
            <a:ext cx="1048699" cy="59391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0AFA772-1713-B841-A783-E62A361C9C5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78" t="10285" r="4393" b="40853"/>
          <a:stretch/>
        </p:blipFill>
        <p:spPr>
          <a:xfrm>
            <a:off x="7415512" y="2028486"/>
            <a:ext cx="798213" cy="447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6440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4DB4F-9169-45CE-8D0C-BBA7D6C943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0263" y="25554"/>
            <a:ext cx="8157007" cy="1089755"/>
          </a:xfrm>
        </p:spPr>
        <p:txBody>
          <a:bodyPr/>
          <a:lstStyle/>
          <a:p>
            <a:r>
              <a:rPr lang="en-US" dirty="0"/>
              <a:t>Bar vs. Line Charts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0575BF-F12D-4063-A89D-CD138A0FE4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0263" y="3274242"/>
            <a:ext cx="8157007" cy="2303461"/>
          </a:xfrm>
        </p:spPr>
        <p:txBody>
          <a:bodyPr>
            <a:normAutofit fontScale="92500" lnSpcReduction="10000"/>
          </a:bodyPr>
          <a:lstStyle/>
          <a:p>
            <a:pPr marL="219075" indent="0">
              <a:lnSpc>
                <a:spcPct val="120000"/>
              </a:lnSpc>
              <a:buNone/>
            </a:pPr>
            <a:r>
              <a:rPr lang="en-US" sz="2200" dirty="0"/>
              <a:t>Consider </a:t>
            </a:r>
            <a:r>
              <a:rPr lang="en-US" sz="2200" b="1" dirty="0"/>
              <a:t>categorical</a:t>
            </a:r>
            <a:r>
              <a:rPr lang="en-US" sz="2200" dirty="0"/>
              <a:t> vs. </a:t>
            </a:r>
            <a:r>
              <a:rPr lang="en-US" sz="2200" b="1" dirty="0"/>
              <a:t>continuous data</a:t>
            </a:r>
            <a:r>
              <a:rPr lang="en-US" sz="2200" dirty="0"/>
              <a:t> on the x-axis and choose plots accordingly:</a:t>
            </a:r>
          </a:p>
          <a:p>
            <a:pPr lvl="1">
              <a:lnSpc>
                <a:spcPct val="120000"/>
              </a:lnSpc>
            </a:pPr>
            <a:r>
              <a:rPr lang="en-US" sz="1900" dirty="0"/>
              <a:t>Bar charts </a:t>
            </a:r>
            <a:r>
              <a:rPr lang="en-US" sz="1900" dirty="0">
                <a:sym typeface="Wingdings" panose="05000000000000000000" pitchFamily="2" charset="2"/>
              </a:rPr>
              <a:t> </a:t>
            </a:r>
            <a:r>
              <a:rPr lang="en-US" sz="1900" b="1" dirty="0">
                <a:sym typeface="Wingdings" panose="05000000000000000000" pitchFamily="2" charset="2"/>
              </a:rPr>
              <a:t>categorical</a:t>
            </a:r>
            <a:r>
              <a:rPr lang="en-US" sz="1900" dirty="0">
                <a:sym typeface="Wingdings" panose="05000000000000000000" pitchFamily="2" charset="2"/>
              </a:rPr>
              <a:t> (discrete valued, often non-numeric) data</a:t>
            </a:r>
          </a:p>
          <a:p>
            <a:pPr lvl="1">
              <a:lnSpc>
                <a:spcPct val="120000"/>
              </a:lnSpc>
            </a:pPr>
            <a:r>
              <a:rPr lang="en-US" sz="1900" dirty="0">
                <a:sym typeface="Wingdings" panose="05000000000000000000" pitchFamily="2" charset="2"/>
              </a:rPr>
              <a:t>Line charts  </a:t>
            </a:r>
            <a:r>
              <a:rPr lang="en-US" sz="1900" b="1" dirty="0">
                <a:sym typeface="Wingdings" panose="05000000000000000000" pitchFamily="2" charset="2"/>
              </a:rPr>
              <a:t>continuous</a:t>
            </a:r>
            <a:r>
              <a:rPr lang="en-US" sz="1900" dirty="0">
                <a:sym typeface="Wingdings" panose="05000000000000000000" pitchFamily="2" charset="2"/>
              </a:rPr>
              <a:t> data; the lines interpolated between points are meaningful!</a:t>
            </a:r>
            <a:br>
              <a:rPr lang="en-US" sz="1900" dirty="0">
                <a:sym typeface="Wingdings" panose="05000000000000000000" pitchFamily="2" charset="2"/>
              </a:rPr>
            </a:br>
            <a:r>
              <a:rPr lang="en-US" sz="1900" dirty="0">
                <a:sym typeface="Wingdings" panose="05000000000000000000" pitchFamily="2" charset="2"/>
              </a:rPr>
              <a:t>Note: if the data isn’t continuous, points are helpful to see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B01B1B-B05F-486B-BC8B-7CCF94533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7</a:t>
            </a:fld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B253F9-1553-4545-864A-95F0E28A2B7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7338" y="988482"/>
            <a:ext cx="2018495" cy="245836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75B0C30-894A-1B46-BEB8-6D94E9041FB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8766" y="1037910"/>
            <a:ext cx="2744111" cy="1878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754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43271-AF8D-4084-B957-B7EB601769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0262" y="21583"/>
            <a:ext cx="8157007" cy="1089755"/>
          </a:xfrm>
        </p:spPr>
        <p:txBody>
          <a:bodyPr/>
          <a:lstStyle/>
          <a:p>
            <a:r>
              <a:rPr lang="en-US" dirty="0"/>
              <a:t>Plotting and Axis Coordinates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9994C6-EF83-4306-8AEF-FFB3432CB6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0262" y="3160643"/>
            <a:ext cx="8157007" cy="2273370"/>
          </a:xfrm>
        </p:spPr>
        <p:txBody>
          <a:bodyPr>
            <a:normAutofit/>
          </a:bodyPr>
          <a:lstStyle/>
          <a:p>
            <a:pPr marL="219075" indent="0" algn="ctr">
              <a:buNone/>
            </a:pPr>
            <a:r>
              <a:rPr lang="en-US" b="1" dirty="0"/>
              <a:t>How do we choose our axis min, max and scale (linear vs log)?</a:t>
            </a:r>
            <a:endParaRPr lang="en-US" dirty="0"/>
          </a:p>
          <a:p>
            <a:pPr marL="219075" indent="0">
              <a:buNone/>
            </a:pPr>
            <a:r>
              <a:rPr lang="en-US" dirty="0"/>
              <a:t>Key questions to ask yourself: </a:t>
            </a:r>
          </a:p>
          <a:p>
            <a:pPr lvl="1"/>
            <a:r>
              <a:rPr lang="en-US" dirty="0"/>
              <a:t>What gives the right </a:t>
            </a:r>
            <a:r>
              <a:rPr lang="en-US" i="1" dirty="0"/>
              <a:t>intuitions</a:t>
            </a:r>
            <a:r>
              <a:rPr lang="en-US" dirty="0"/>
              <a:t> about the phenomena you are plotting?</a:t>
            </a:r>
          </a:p>
          <a:p>
            <a:pPr lvl="1"/>
            <a:r>
              <a:rPr lang="en-US" dirty="0"/>
              <a:t>What lets the viewer </a:t>
            </a:r>
            <a:r>
              <a:rPr lang="en-US" i="1" dirty="0"/>
              <a:t>visually compare / understand</a:t>
            </a:r>
            <a:r>
              <a:rPr lang="en-US" dirty="0"/>
              <a:t> the phenomena?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347B2E-020E-4509-81EA-C59024CB37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8</a:t>
            </a:fld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D132C97-F623-054A-8C54-05566DBFFC3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6887" y="1073901"/>
            <a:ext cx="2200710" cy="25179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1D8E947-7CE7-5B48-8A07-75CA220221B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3778" y="1073901"/>
            <a:ext cx="2067443" cy="251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4269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D3942B-4B42-42E3-AC13-CEA25E495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9</a:t>
            </a:fld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0C80E80-0105-4C85-A4F7-D38BF7AD2E64}"/>
              </a:ext>
            </a:extLst>
          </p:cNvPr>
          <p:cNvSpPr/>
          <p:nvPr/>
        </p:nvSpPr>
        <p:spPr>
          <a:xfrm>
            <a:off x="229906" y="3235693"/>
            <a:ext cx="8655677" cy="22467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dirty="0" err="1">
                <a:latin typeface="Courier New" panose="02070309020205020404" pitchFamily="49" charset="0"/>
              </a:rPr>
              <a:t>baseline_df</a:t>
            </a:r>
            <a:r>
              <a:rPr lang="en-US" dirty="0">
                <a:latin typeface="Courier New" panose="02070309020205020404" pitchFamily="49" charset="0"/>
              </a:rPr>
              <a:t> = </a:t>
            </a:r>
            <a:r>
              <a:rPr lang="en-US" dirty="0" err="1">
                <a:latin typeface="Courier New" panose="02070309020205020404" pitchFamily="49" charset="0"/>
              </a:rPr>
              <a:t>pd.DataFrame</a:t>
            </a:r>
            <a:r>
              <a:rPr lang="en-US" dirty="0">
                <a:latin typeface="Courier New" panose="02070309020205020404" pitchFamily="49" charset="0"/>
              </a:rPr>
              <a:t>([{</a:t>
            </a:r>
            <a:r>
              <a:rPr lang="en-US" dirty="0">
                <a:solidFill>
                  <a:srgbClr val="A31515"/>
                </a:solidFill>
                <a:latin typeface="Courier New" panose="02070309020205020404" pitchFamily="49" charset="0"/>
              </a:rPr>
              <a:t>'comp'</a:t>
            </a:r>
            <a:r>
              <a:rPr lang="en-US" dirty="0">
                <a:latin typeface="Courier New" panose="02070309020205020404" pitchFamily="49" charset="0"/>
              </a:rPr>
              <a:t>: </a:t>
            </a:r>
            <a:r>
              <a:rPr lang="en-US" dirty="0">
                <a:solidFill>
                  <a:srgbClr val="09885A"/>
                </a:solidFill>
                <a:latin typeface="Courier New" panose="02070309020205020404" pitchFamily="49" charset="0"/>
              </a:rPr>
              <a:t>1</a:t>
            </a:r>
            <a:r>
              <a:rPr lang="en-US" dirty="0">
                <a:latin typeface="Courier New" panose="02070309020205020404" pitchFamily="49" charset="0"/>
              </a:rPr>
              <a:t>, </a:t>
            </a:r>
            <a:r>
              <a:rPr lang="en-US" dirty="0">
                <a:solidFill>
                  <a:srgbClr val="A31515"/>
                </a:solidFill>
                <a:latin typeface="Courier New" panose="02070309020205020404" pitchFamily="49" charset="0"/>
              </a:rPr>
              <a:t>'value'</a:t>
            </a:r>
            <a:r>
              <a:rPr lang="en-US" dirty="0">
                <a:latin typeface="Courier New" panose="02070309020205020404" pitchFamily="49" charset="0"/>
              </a:rPr>
              <a:t>: </a:t>
            </a:r>
            <a:r>
              <a:rPr lang="en-US" dirty="0">
                <a:solidFill>
                  <a:srgbClr val="09885A"/>
                </a:solidFill>
                <a:latin typeface="Courier New" panose="02070309020205020404" pitchFamily="49" charset="0"/>
              </a:rPr>
              <a:t>800</a:t>
            </a:r>
            <a:r>
              <a:rPr lang="en-US" dirty="0">
                <a:latin typeface="Courier New" panose="02070309020205020404" pitchFamily="49" charset="0"/>
              </a:rPr>
              <a:t>}, {</a:t>
            </a:r>
            <a:r>
              <a:rPr lang="en-US" dirty="0">
                <a:solidFill>
                  <a:srgbClr val="A31515"/>
                </a:solidFill>
                <a:latin typeface="Courier New" panose="02070309020205020404" pitchFamily="49" charset="0"/>
              </a:rPr>
              <a:t>'comp'</a:t>
            </a:r>
            <a:r>
              <a:rPr lang="en-US" dirty="0">
                <a:latin typeface="Courier New" panose="02070309020205020404" pitchFamily="49" charset="0"/>
              </a:rPr>
              <a:t>: </a:t>
            </a:r>
            <a:r>
              <a:rPr lang="en-US" dirty="0">
                <a:solidFill>
                  <a:srgbClr val="09885A"/>
                </a:solidFill>
                <a:latin typeface="Courier New" panose="02070309020205020404" pitchFamily="49" charset="0"/>
              </a:rPr>
              <a:t>2</a:t>
            </a:r>
            <a:r>
              <a:rPr lang="en-US" dirty="0">
                <a:latin typeface="Courier New" panose="02070309020205020404" pitchFamily="49" charset="0"/>
              </a:rPr>
              <a:t>, </a:t>
            </a:r>
            <a:r>
              <a:rPr lang="en-US" dirty="0">
                <a:solidFill>
                  <a:srgbClr val="A31515"/>
                </a:solidFill>
                <a:latin typeface="Courier New" panose="02070309020205020404" pitchFamily="49" charset="0"/>
              </a:rPr>
              <a:t>'value'</a:t>
            </a:r>
            <a:r>
              <a:rPr lang="en-US" dirty="0">
                <a:latin typeface="Courier New" panose="02070309020205020404" pitchFamily="49" charset="0"/>
              </a:rPr>
              <a:t>: </a:t>
            </a:r>
            <a:r>
              <a:rPr lang="en-US" dirty="0">
                <a:solidFill>
                  <a:srgbClr val="09885A"/>
                </a:solidFill>
                <a:latin typeface="Courier New" panose="02070309020205020404" pitchFamily="49" charset="0"/>
              </a:rPr>
              <a:t>5</a:t>
            </a:r>
            <a:r>
              <a:rPr lang="en-US" dirty="0">
                <a:latin typeface="Courier New" panose="02070309020205020404" pitchFamily="49" charset="0"/>
              </a:rPr>
              <a:t>}, {</a:t>
            </a:r>
            <a:r>
              <a:rPr lang="en-US" dirty="0">
                <a:solidFill>
                  <a:srgbClr val="A31515"/>
                </a:solidFill>
                <a:latin typeface="Courier New" panose="02070309020205020404" pitchFamily="49" charset="0"/>
              </a:rPr>
              <a:t>'comp'</a:t>
            </a:r>
            <a:r>
              <a:rPr lang="en-US" dirty="0">
                <a:latin typeface="Courier New" panose="02070309020205020404" pitchFamily="49" charset="0"/>
              </a:rPr>
              <a:t>: </a:t>
            </a:r>
            <a:r>
              <a:rPr lang="en-US" dirty="0">
                <a:solidFill>
                  <a:srgbClr val="09885A"/>
                </a:solidFill>
                <a:latin typeface="Courier New" panose="02070309020205020404" pitchFamily="49" charset="0"/>
              </a:rPr>
              <a:t>3</a:t>
            </a:r>
            <a:r>
              <a:rPr lang="en-US" dirty="0">
                <a:latin typeface="Courier New" panose="02070309020205020404" pitchFamily="49" charset="0"/>
              </a:rPr>
              <a:t>, </a:t>
            </a:r>
            <a:r>
              <a:rPr lang="en-US" dirty="0">
                <a:solidFill>
                  <a:srgbClr val="A31515"/>
                </a:solidFill>
                <a:latin typeface="Courier New" panose="02070309020205020404" pitchFamily="49" charset="0"/>
              </a:rPr>
              <a:t>'value'</a:t>
            </a:r>
            <a:r>
              <a:rPr lang="en-US" dirty="0">
                <a:latin typeface="Courier New" panose="02070309020205020404" pitchFamily="49" charset="0"/>
              </a:rPr>
              <a:t>: </a:t>
            </a:r>
            <a:r>
              <a:rPr lang="en-US" dirty="0">
                <a:solidFill>
                  <a:srgbClr val="09885A"/>
                </a:solidFill>
                <a:latin typeface="Courier New" panose="02070309020205020404" pitchFamily="49" charset="0"/>
              </a:rPr>
              <a:t>2400</a:t>
            </a:r>
            <a:r>
              <a:rPr lang="en-US" dirty="0">
                <a:latin typeface="Courier New" panose="02070309020205020404" pitchFamily="49" charset="0"/>
              </a:rPr>
              <a:t>}])</a:t>
            </a:r>
          </a:p>
          <a:p>
            <a:r>
              <a:rPr lang="en-US" dirty="0" err="1">
                <a:latin typeface="Courier New" panose="02070309020205020404" pitchFamily="49" charset="0"/>
              </a:rPr>
              <a:t>alternative_df</a:t>
            </a:r>
            <a:r>
              <a:rPr lang="en-US" dirty="0">
                <a:latin typeface="Courier New" panose="02070309020205020404" pitchFamily="49" charset="0"/>
              </a:rPr>
              <a:t> = </a:t>
            </a:r>
            <a:r>
              <a:rPr lang="en-US" dirty="0" err="1">
                <a:latin typeface="Courier New" panose="02070309020205020404" pitchFamily="49" charset="0"/>
              </a:rPr>
              <a:t>pd.DataFrame</a:t>
            </a:r>
            <a:r>
              <a:rPr lang="en-US" dirty="0">
                <a:latin typeface="Courier New" panose="02070309020205020404" pitchFamily="49" charset="0"/>
              </a:rPr>
              <a:t>([{</a:t>
            </a:r>
            <a:r>
              <a:rPr lang="en-US" dirty="0">
                <a:solidFill>
                  <a:srgbClr val="A31515"/>
                </a:solidFill>
                <a:latin typeface="Courier New" panose="02070309020205020404" pitchFamily="49" charset="0"/>
              </a:rPr>
              <a:t>'comp'</a:t>
            </a:r>
            <a:r>
              <a:rPr lang="en-US" dirty="0">
                <a:latin typeface="Courier New" panose="02070309020205020404" pitchFamily="49" charset="0"/>
              </a:rPr>
              <a:t>: </a:t>
            </a:r>
            <a:r>
              <a:rPr lang="en-US" dirty="0">
                <a:solidFill>
                  <a:srgbClr val="09885A"/>
                </a:solidFill>
                <a:latin typeface="Courier New" panose="02070309020205020404" pitchFamily="49" charset="0"/>
              </a:rPr>
              <a:t>1</a:t>
            </a:r>
            <a:r>
              <a:rPr lang="en-US" dirty="0">
                <a:latin typeface="Courier New" panose="02070309020205020404" pitchFamily="49" charset="0"/>
              </a:rPr>
              <a:t>, </a:t>
            </a:r>
            <a:r>
              <a:rPr lang="en-US" dirty="0">
                <a:solidFill>
                  <a:srgbClr val="A31515"/>
                </a:solidFill>
                <a:latin typeface="Courier New" panose="02070309020205020404" pitchFamily="49" charset="0"/>
              </a:rPr>
              <a:t>'value'</a:t>
            </a:r>
            <a:r>
              <a:rPr lang="en-US" dirty="0">
                <a:latin typeface="Courier New" panose="02070309020205020404" pitchFamily="49" charset="0"/>
              </a:rPr>
              <a:t>: </a:t>
            </a:r>
            <a:r>
              <a:rPr lang="en-US" dirty="0">
                <a:solidFill>
                  <a:srgbClr val="09885A"/>
                </a:solidFill>
                <a:latin typeface="Courier New" panose="02070309020205020404" pitchFamily="49" charset="0"/>
              </a:rPr>
              <a:t>720</a:t>
            </a:r>
            <a:r>
              <a:rPr lang="en-US" dirty="0">
                <a:latin typeface="Courier New" panose="02070309020205020404" pitchFamily="49" charset="0"/>
              </a:rPr>
              <a:t>}, {</a:t>
            </a:r>
            <a:r>
              <a:rPr lang="en-US" dirty="0">
                <a:solidFill>
                  <a:srgbClr val="A31515"/>
                </a:solidFill>
                <a:latin typeface="Courier New" panose="02070309020205020404" pitchFamily="49" charset="0"/>
              </a:rPr>
              <a:t>'comp'</a:t>
            </a:r>
            <a:r>
              <a:rPr lang="en-US" dirty="0">
                <a:latin typeface="Courier New" panose="02070309020205020404" pitchFamily="49" charset="0"/>
              </a:rPr>
              <a:t>: </a:t>
            </a:r>
            <a:r>
              <a:rPr lang="en-US" dirty="0">
                <a:solidFill>
                  <a:srgbClr val="09885A"/>
                </a:solidFill>
                <a:latin typeface="Courier New" panose="02070309020205020404" pitchFamily="49" charset="0"/>
              </a:rPr>
              <a:t>2</a:t>
            </a:r>
            <a:r>
              <a:rPr lang="en-US" dirty="0">
                <a:latin typeface="Courier New" panose="02070309020205020404" pitchFamily="49" charset="0"/>
              </a:rPr>
              <a:t>, </a:t>
            </a:r>
            <a:r>
              <a:rPr lang="en-US" dirty="0">
                <a:solidFill>
                  <a:srgbClr val="A31515"/>
                </a:solidFill>
                <a:latin typeface="Courier New" panose="02070309020205020404" pitchFamily="49" charset="0"/>
              </a:rPr>
              <a:t>'value'</a:t>
            </a:r>
            <a:r>
              <a:rPr lang="en-US" dirty="0">
                <a:latin typeface="Courier New" panose="02070309020205020404" pitchFamily="49" charset="0"/>
              </a:rPr>
              <a:t>: </a:t>
            </a:r>
            <a:r>
              <a:rPr lang="en-US" dirty="0">
                <a:solidFill>
                  <a:srgbClr val="09885A"/>
                </a:solidFill>
                <a:latin typeface="Courier New" panose="02070309020205020404" pitchFamily="49" charset="0"/>
              </a:rPr>
              <a:t>3</a:t>
            </a:r>
            <a:r>
              <a:rPr lang="en-US" dirty="0">
                <a:latin typeface="Courier New" panose="02070309020205020404" pitchFamily="49" charset="0"/>
              </a:rPr>
              <a:t>}, {</a:t>
            </a:r>
            <a:r>
              <a:rPr lang="en-US" dirty="0">
                <a:solidFill>
                  <a:srgbClr val="A31515"/>
                </a:solidFill>
                <a:latin typeface="Courier New" panose="02070309020205020404" pitchFamily="49" charset="0"/>
              </a:rPr>
              <a:t>'comp'</a:t>
            </a:r>
            <a:r>
              <a:rPr lang="en-US" dirty="0">
                <a:latin typeface="Courier New" panose="02070309020205020404" pitchFamily="49" charset="0"/>
              </a:rPr>
              <a:t>: </a:t>
            </a:r>
            <a:r>
              <a:rPr lang="en-US" dirty="0">
                <a:solidFill>
                  <a:srgbClr val="09885A"/>
                </a:solidFill>
                <a:latin typeface="Courier New" panose="02070309020205020404" pitchFamily="49" charset="0"/>
              </a:rPr>
              <a:t>3</a:t>
            </a:r>
            <a:r>
              <a:rPr lang="en-US" dirty="0">
                <a:latin typeface="Courier New" panose="02070309020205020404" pitchFamily="49" charset="0"/>
              </a:rPr>
              <a:t>, </a:t>
            </a:r>
            <a:r>
              <a:rPr lang="en-US" dirty="0">
                <a:solidFill>
                  <a:srgbClr val="A31515"/>
                </a:solidFill>
                <a:latin typeface="Courier New" panose="02070309020205020404" pitchFamily="49" charset="0"/>
              </a:rPr>
              <a:t>'value'</a:t>
            </a:r>
            <a:r>
              <a:rPr lang="en-US" dirty="0">
                <a:latin typeface="Courier New" panose="02070309020205020404" pitchFamily="49" charset="0"/>
              </a:rPr>
              <a:t>: </a:t>
            </a:r>
            <a:r>
              <a:rPr lang="en-US" dirty="0">
                <a:solidFill>
                  <a:srgbClr val="09885A"/>
                </a:solidFill>
                <a:latin typeface="Courier New" panose="02070309020205020404" pitchFamily="49" charset="0"/>
              </a:rPr>
              <a:t>2100</a:t>
            </a:r>
            <a:r>
              <a:rPr lang="en-US" dirty="0">
                <a:latin typeface="Courier New" panose="02070309020205020404" pitchFamily="49" charset="0"/>
              </a:rPr>
              <a:t>}])</a:t>
            </a:r>
          </a:p>
          <a:p>
            <a:br>
              <a:rPr lang="en-US" dirty="0">
                <a:latin typeface="Courier New" panose="02070309020205020404" pitchFamily="49" charset="0"/>
              </a:rPr>
            </a:br>
            <a:r>
              <a:rPr lang="en-US" dirty="0">
                <a:solidFill>
                  <a:srgbClr val="008000"/>
                </a:solidFill>
                <a:latin typeface="Courier New" panose="02070309020205020404" pitchFamily="49" charset="0"/>
              </a:rPr>
              <a:t># We want to plot side-by-side</a:t>
            </a:r>
            <a:endParaRPr lang="en-US" dirty="0">
              <a:latin typeface="Courier New" panose="02070309020205020404" pitchFamily="49" charset="0"/>
            </a:endParaRPr>
          </a:p>
          <a:p>
            <a:r>
              <a:rPr lang="en-US" dirty="0" err="1">
                <a:latin typeface="Courier New" panose="02070309020205020404" pitchFamily="49" charset="0"/>
              </a:rPr>
              <a:t>combined_df</a:t>
            </a:r>
            <a:r>
              <a:rPr lang="en-US" dirty="0">
                <a:latin typeface="Courier New" panose="02070309020205020404" pitchFamily="49" charset="0"/>
              </a:rPr>
              <a:t> = </a:t>
            </a:r>
            <a:r>
              <a:rPr lang="en-US" dirty="0" err="1">
                <a:latin typeface="Courier New" panose="02070309020205020404" pitchFamily="49" charset="0"/>
              </a:rPr>
              <a:t>baseline_df.rename</a:t>
            </a:r>
            <a:r>
              <a:rPr lang="en-US" dirty="0">
                <a:latin typeface="Courier New" panose="02070309020205020404" pitchFamily="49" charset="0"/>
              </a:rPr>
              <a:t>(columns={</a:t>
            </a:r>
            <a:r>
              <a:rPr lang="en-US" dirty="0">
                <a:solidFill>
                  <a:srgbClr val="A31515"/>
                </a:solidFill>
                <a:latin typeface="Courier New" panose="02070309020205020404" pitchFamily="49" charset="0"/>
              </a:rPr>
              <a:t>'value'</a:t>
            </a:r>
            <a:r>
              <a:rPr lang="en-US" dirty="0">
                <a:latin typeface="Courier New" panose="02070309020205020404" pitchFamily="49" charset="0"/>
              </a:rPr>
              <a:t>: </a:t>
            </a:r>
            <a:r>
              <a:rPr lang="en-US" dirty="0">
                <a:solidFill>
                  <a:srgbClr val="A31515"/>
                </a:solidFill>
                <a:latin typeface="Courier New" panose="02070309020205020404" pitchFamily="49" charset="0"/>
              </a:rPr>
              <a:t>'baseline'</a:t>
            </a:r>
            <a:r>
              <a:rPr lang="en-US" dirty="0">
                <a:latin typeface="Courier New" panose="02070309020205020404" pitchFamily="49" charset="0"/>
              </a:rPr>
              <a:t>})</a:t>
            </a:r>
          </a:p>
          <a:p>
            <a:r>
              <a:rPr lang="en-US" dirty="0" err="1">
                <a:latin typeface="Courier New" panose="02070309020205020404" pitchFamily="49" charset="0"/>
              </a:rPr>
              <a:t>combined_df</a:t>
            </a:r>
            <a:r>
              <a:rPr lang="en-US" dirty="0">
                <a:latin typeface="Courier New" panose="02070309020205020404" pitchFamily="49" charset="0"/>
              </a:rPr>
              <a:t>[</a:t>
            </a:r>
            <a:r>
              <a:rPr lang="en-US" dirty="0">
                <a:solidFill>
                  <a:srgbClr val="A31515"/>
                </a:solidFill>
                <a:latin typeface="Courier New" panose="02070309020205020404" pitchFamily="49" charset="0"/>
              </a:rPr>
              <a:t>'alternative'</a:t>
            </a:r>
            <a:r>
              <a:rPr lang="en-US" dirty="0">
                <a:latin typeface="Courier New" panose="02070309020205020404" pitchFamily="49" charset="0"/>
              </a:rPr>
              <a:t>] = </a:t>
            </a:r>
            <a:r>
              <a:rPr lang="en-US" dirty="0" err="1">
                <a:latin typeface="Courier New" panose="02070309020205020404" pitchFamily="49" charset="0"/>
              </a:rPr>
              <a:t>overhead_df</a:t>
            </a:r>
            <a:r>
              <a:rPr lang="en-US" dirty="0">
                <a:latin typeface="Courier New" panose="02070309020205020404" pitchFamily="49" charset="0"/>
              </a:rPr>
              <a:t>[</a:t>
            </a:r>
            <a:r>
              <a:rPr lang="en-US" dirty="0">
                <a:solidFill>
                  <a:srgbClr val="A31515"/>
                </a:solidFill>
                <a:latin typeface="Courier New" panose="02070309020205020404" pitchFamily="49" charset="0"/>
              </a:rPr>
              <a:t>'value'</a:t>
            </a:r>
            <a:r>
              <a:rPr lang="en-US" dirty="0">
                <a:latin typeface="Courier New" panose="02070309020205020404" pitchFamily="49" charset="0"/>
              </a:rPr>
              <a:t>]</a:t>
            </a:r>
          </a:p>
          <a:p>
            <a:br>
              <a:rPr lang="en-US" dirty="0">
                <a:latin typeface="Courier New" panose="02070309020205020404" pitchFamily="49" charset="0"/>
              </a:rPr>
            </a:br>
            <a:r>
              <a:rPr lang="en-US" dirty="0">
                <a:latin typeface="Courier New" panose="02070309020205020404" pitchFamily="49" charset="0"/>
              </a:rPr>
              <a:t>fig = </a:t>
            </a:r>
            <a:r>
              <a:rPr lang="en-US" dirty="0" err="1">
                <a:latin typeface="Courier New" panose="02070309020205020404" pitchFamily="49" charset="0"/>
              </a:rPr>
              <a:t>combined_df.plot.bar</a:t>
            </a:r>
            <a:r>
              <a:rPr lang="en-US" dirty="0">
                <a:latin typeface="Courier New" panose="02070309020205020404" pitchFamily="49" charset="0"/>
              </a:rPr>
              <a:t>(x=</a:t>
            </a:r>
            <a:r>
              <a:rPr lang="en-US" dirty="0">
                <a:solidFill>
                  <a:srgbClr val="A31515"/>
                </a:solidFill>
                <a:latin typeface="Courier New" panose="02070309020205020404" pitchFamily="49" charset="0"/>
              </a:rPr>
              <a:t>'comp'</a:t>
            </a:r>
            <a:r>
              <a:rPr lang="en-US" dirty="0">
                <a:latin typeface="Courier New" panose="02070309020205020404" pitchFamily="49" charset="0"/>
              </a:rPr>
              <a:t>)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27A2DBB-7E65-4549-9164-A4CC74DBC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056" y="101531"/>
            <a:ext cx="8157007" cy="1089755"/>
          </a:xfrm>
        </p:spPr>
        <p:txBody>
          <a:bodyPr/>
          <a:lstStyle/>
          <a:p>
            <a:r>
              <a:rPr lang="en-US" dirty="0"/>
              <a:t>Normalizing Data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A7BEFB-18B9-0C47-9355-4728B33E8BC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7246" y="1061515"/>
            <a:ext cx="3056049" cy="2070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723836"/>
      </p:ext>
    </p:extLst>
  </p:cSld>
  <p:clrMapOvr>
    <a:masterClrMapping/>
  </p:clrMapOvr>
</p:sld>
</file>

<file path=ppt/theme/theme1.xml><?xml version="1.0" encoding="utf-8"?>
<a:theme xmlns:a="http://schemas.openxmlformats.org/drawingml/2006/main" name="Penn">
  <a:themeElements>
    <a:clrScheme name="Penn">
      <a:dk1>
        <a:srgbClr val="0B4183"/>
      </a:dk1>
      <a:lt1>
        <a:srgbClr val="FFFFFF"/>
      </a:lt1>
      <a:dk2>
        <a:srgbClr val="212121"/>
      </a:dk2>
      <a:lt2>
        <a:srgbClr val="CDD0D1"/>
      </a:lt2>
      <a:accent1>
        <a:srgbClr val="A93023"/>
      </a:accent1>
      <a:accent2>
        <a:srgbClr val="7F7F7F"/>
      </a:accent2>
      <a:accent3>
        <a:srgbClr val="1186C3"/>
      </a:accent3>
      <a:accent4>
        <a:srgbClr val="702017"/>
      </a:accent4>
      <a:accent5>
        <a:srgbClr val="B4D3F8"/>
      </a:accent5>
      <a:accent6>
        <a:srgbClr val="1186C3"/>
      </a:accent6>
      <a:hlink>
        <a:srgbClr val="3085ED"/>
      </a:hlink>
      <a:folHlink>
        <a:srgbClr val="0070C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1 - Wrangling Data</Template>
  <TotalTime>26275</TotalTime>
  <Words>3185</Words>
  <Application>Microsoft Office PowerPoint</Application>
  <PresentationFormat>On-screen Show (16:10)</PresentationFormat>
  <Paragraphs>335</Paragraphs>
  <Slides>40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51" baseType="lpstr">
      <vt:lpstr>Arial</vt:lpstr>
      <vt:lpstr>Constantia</vt:lpstr>
      <vt:lpstr>Corbel</vt:lpstr>
      <vt:lpstr>Courier New</vt:lpstr>
      <vt:lpstr>Franklin Gothic</vt:lpstr>
      <vt:lpstr>Helvetica</vt:lpstr>
      <vt:lpstr>Noto Sans Symbols</vt:lpstr>
      <vt:lpstr>Tahoma</vt:lpstr>
      <vt:lpstr>Times New Roman</vt:lpstr>
      <vt:lpstr>Wingdings</vt:lpstr>
      <vt:lpstr>Penn</vt:lpstr>
      <vt:lpstr>Information Visualization, aka Visual Analytics</vt:lpstr>
      <vt:lpstr>Overview: Charts, Graphs, Visual Interfaces Help…</vt:lpstr>
      <vt:lpstr>Information Visualization as a Field</vt:lpstr>
      <vt:lpstr>Effective Use of Visualization for Data Science</vt:lpstr>
      <vt:lpstr>Matplotlib and Pandas are Closely Coupled: It’s Easy to Plot!</vt:lpstr>
      <vt:lpstr>Decisions You’ll Need to Make</vt:lpstr>
      <vt:lpstr>Bar vs. Line Charts</vt:lpstr>
      <vt:lpstr>Plotting and Axis Coordinates</vt:lpstr>
      <vt:lpstr>Normalizing Data</vt:lpstr>
      <vt:lpstr>Normalizing Data</vt:lpstr>
      <vt:lpstr>Question: What’s Wrong with this Figure?</vt:lpstr>
      <vt:lpstr>Question: What’s Wrong with this Figure?</vt:lpstr>
      <vt:lpstr>Other Presentational Considerations</vt:lpstr>
      <vt:lpstr>We’ve Been Using Matplotlib  + Pyplot for Many Visualization Tasks</vt:lpstr>
      <vt:lpstr>PowerPoint Presentation</vt:lpstr>
      <vt:lpstr>PowerPoint Presentation</vt:lpstr>
      <vt:lpstr>Summary of General Rules of Thumb</vt:lpstr>
      <vt:lpstr>Visualization in Machine Learning</vt:lpstr>
      <vt:lpstr>Concerns When We Get to Machine Learning (We’ll Revisit Soon!)</vt:lpstr>
      <vt:lpstr>Fundamentals of Visualization</vt:lpstr>
      <vt:lpstr>A Key Question</vt:lpstr>
      <vt:lpstr>“Grammar of Graphics” - Leland Wilkinson, ggplot2 for R, 2005</vt:lpstr>
      <vt:lpstr>Examples of Statistical Transformations and Geometric Mappings</vt:lpstr>
      <vt:lpstr>ggplot2 and Python</vt:lpstr>
      <vt:lpstr>Trends</vt:lpstr>
      <vt:lpstr>More Advanced Visualization in Python</vt:lpstr>
      <vt:lpstr>Beyond Matplotlib</vt:lpstr>
      <vt:lpstr>Plotting Statistical &amp; Correlational Data with Seaborn</vt:lpstr>
      <vt:lpstr>What is Seaborn?</vt:lpstr>
      <vt:lpstr>Scatter Plot with Seaborn</vt:lpstr>
      <vt:lpstr>Scatter Plot with Seaborn  with Regression Line </vt:lpstr>
      <vt:lpstr>Understanding Data Relationships with Seaborn: How Much Do People Tip?</vt:lpstr>
      <vt:lpstr>Understanding Data Relationships with Seaborn: How Much Do People Tip?</vt:lpstr>
      <vt:lpstr>PowerPoint Presentation</vt:lpstr>
      <vt:lpstr>Pairgrids: Pairwise Comparisons</vt:lpstr>
      <vt:lpstr>Pairgrids: Pairwise Comparisons</vt:lpstr>
      <vt:lpstr>How Much Is a Typical Bill, by Group Size? Heatmaps</vt:lpstr>
      <vt:lpstr>How Much Is a Typical Bill, by Group Size? Heatmaps</vt:lpstr>
      <vt:lpstr>Box-and-Whiskers</vt:lpstr>
      <vt:lpstr>Seaborn and Visualizing Statistical Data</vt:lpstr>
    </vt:vector>
  </TitlesOfParts>
  <Manager>Peter Druschel</Manager>
  <Company/>
  <LinksUpToDate>false</LinksUpToDate>
  <SharedDoc>false</SharedDoc>
  <HyperlinkBase>http://www.cs.rice.edu/~ahae/</HyperlinkBase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Visual Analytics / Information Visualization</dc:title>
  <dc:subject>Scalable and Cloud Computing</dc:subject>
  <dc:creator>Zachary Ives</dc:creator>
  <cp:keywords>NETS 212</cp:keywords>
  <dc:description>http://www.cis.upenn.edu/~nets212/</dc:description>
  <cp:lastModifiedBy>Zack Ives</cp:lastModifiedBy>
  <cp:revision>152</cp:revision>
  <cp:lastPrinted>2018-04-23T13:11:23Z</cp:lastPrinted>
  <dcterms:created xsi:type="dcterms:W3CDTF">2017-04-23T16:06:07Z</dcterms:created>
  <dcterms:modified xsi:type="dcterms:W3CDTF">2020-03-01T22:34:13Z</dcterms:modified>
  <cp:category>Lecture</cp:category>
</cp:coreProperties>
</file>